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6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1" r:id="rId6"/>
    <p:sldId id="269" r:id="rId7"/>
    <p:sldId id="276" r:id="rId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01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3515C7-AAFB-4C28-AF92-B1DAD4A3D239}" type="datetime1">
              <a:rPr lang="it-IT" smtClean="0"/>
              <a:t>14/03/2022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BD58-7EB1-4813-AAD6-F487555ADC06}" type="datetime1">
              <a:rPr lang="it-IT" smtClean="0"/>
              <a:pPr/>
              <a:t>14/03/2022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294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99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15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497A5051-E4C3-4E9E-B016-622E17B8FEFF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5" name="Connettore dirit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9308D2-B94A-4366-9E9D-FDFDDD6C3B9A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68BD83-2195-4AC4-9AD4-12D97E6B69DA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8F4557-B138-4381-AC5E-530105DD7265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8" name="Connettore dirit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+ Foto corr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0CDBD-F49A-42EA-BD22-F6FA2C071710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: Angoli arrotondati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Segnaposto immagin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+ Foto corr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0ADBE-F930-4C6B-BC2E-A0DF9E2C2B49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01735C-FFC2-4482-9E4D-046ED593FB31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4AA946-6BF1-401C-8572-D6989E38A96B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dirit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7D142-4D06-4726-A27C-8D0DD968AA21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D060B6-927F-472D-B4AC-ACBD5A7FF9A3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</p:txBody>
      </p:sp>
      <p:sp>
        <p:nvSpPr>
          <p:cNvPr id="12" name="Segnaposto immagine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Inserire icona o immagine</a:t>
            </a:r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it-IT" noProof="0"/>
              <a:t>Inserire icona o immagine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it-IT" noProof="0"/>
              <a:t>Inserire icona o immagine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200785-4B43-437D-BF46-B742FC3AA4AF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: Angoli arrotondati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Segnaposto immagin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it-IT" noProof="0"/>
              <a:t>Fare clic sul titolo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001C0C-7002-4B2C-88FE-049CD653208A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it-IT" noProof="0"/>
              <a:t>Foto di edifici</a:t>
            </a:r>
          </a:p>
        </p:txBody>
      </p:sp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it-IT" noProof="0"/>
              <a:t> Foto di lavoro</a:t>
            </a:r>
          </a:p>
        </p:txBody>
      </p:sp>
      <p:sp>
        <p:nvSpPr>
          <p:cNvPr id="13" name="Segnaposto immagine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it-IT" noProof="0"/>
              <a:t>Foto di mezzi di trasporto</a:t>
            </a:r>
          </a:p>
        </p:txBody>
      </p:sp>
      <p:sp>
        <p:nvSpPr>
          <p:cNvPr id="14" name="Segnaposto immagine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it-IT" noProof="0"/>
              <a:t>Foto di capi d'abbigliamento</a:t>
            </a:r>
          </a:p>
        </p:txBody>
      </p:sp>
      <p:sp>
        <p:nvSpPr>
          <p:cNvPr id="19" name="Segnaposto immagine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it-IT" noProof="0"/>
              <a:t>Foto di altri elementi caratteristici dell'epoca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it-IT" noProof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 grandi dimen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it-IT" noProof="0"/>
              <a:t>Inserire un'immagine suggestiva dell'epoca in questione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pic>
        <p:nvPicPr>
          <p:cNvPr id="7" name="Immagine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+ Foto corr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2A64F5-E76F-44C3-A213-F0AE51A8D9A0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: Angoli arrotondati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Segnaposto immagine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/>
              <a:t>Inserire o trascinare la foto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+ Contenuto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Connettore diritto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F741F0-F54F-4209-A3FB-5DBD52D72414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it-IT" noProof="0"/>
              <a:t>Generazione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C7D30C-3C01-4C69-9048-E1417197214F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  <p:cxnSp>
        <p:nvCxnSpPr>
          <p:cNvPr id="16" name="Connettore diritto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it-IT" noProof="0"/>
              <a:t>Descrizione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it-IT" noProof="0"/>
              <a:t>Descrizione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141BCF29-3B7A-40C0-B866-136A1A1A450A}" type="datetime1">
              <a:rPr lang="it-IT" noProof="0" smtClean="0"/>
              <a:t>14/03/2022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sz="2400" dirty="0"/>
              <a:t>Presentazione del progetto </a:t>
            </a:r>
            <a:br>
              <a:rPr lang="it-IT" sz="4800" dirty="0"/>
            </a:br>
            <a:r>
              <a:rPr lang="it-IT" sz="4800" dirty="0"/>
              <a:t>Testimoni dei Diritti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algn="l" rtl="0"/>
            <a:r>
              <a:rPr lang="it-IT" sz="1600" b="1" dirty="0"/>
              <a:t>P. P.</a:t>
            </a:r>
            <a:br>
              <a:rPr lang="it-IT" sz="1600" b="1" dirty="0"/>
            </a:br>
            <a:r>
              <a:rPr lang="it-IT" sz="1600" b="1" dirty="0"/>
              <a:t>A. R.</a:t>
            </a:r>
            <a:br>
              <a:rPr lang="it-IT" sz="1600" dirty="0"/>
            </a:br>
            <a:endParaRPr lang="it-IT" sz="1600" dirty="0"/>
          </a:p>
          <a:p>
            <a:pPr algn="l" rtl="0"/>
            <a:r>
              <a:rPr lang="it-IT" sz="1600" dirty="0"/>
              <a:t>Classe 1°C – Scuola Media </a:t>
            </a:r>
            <a:r>
              <a:rPr lang="it-IT" sz="1600" dirty="0" err="1"/>
              <a:t>Altichiero</a:t>
            </a:r>
            <a:r>
              <a:rPr lang="it-IT" sz="1600" dirty="0"/>
              <a:t> da Zevio</a:t>
            </a:r>
            <a:br>
              <a:rPr lang="it-IT" sz="1600" dirty="0"/>
            </a:br>
            <a:r>
              <a:rPr lang="it-IT" sz="1600" dirty="0"/>
              <a:t>Anno scolastico 2021-2022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3D22412-60CD-458D-9D5D-016647890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395" y="4314696"/>
            <a:ext cx="2286198" cy="207282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4F0FD8D-85A3-4615-A429-E50BA24B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Il nostro progetto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35197D-A94D-457B-836D-4FCC52921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it" dirty="0"/>
              <a:t>Una lingua senza barriere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5C3FCA-87E6-488B-8AC1-2CCE33829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3170239"/>
          </a:xfrm>
        </p:spPr>
        <p:txBody>
          <a:bodyPr rtlCol="0">
            <a:normAutofit/>
          </a:bodyPr>
          <a:lstStyle/>
          <a:p>
            <a:pPr rtl="0"/>
            <a:r>
              <a:rPr lang="it-IT" dirty="0"/>
              <a:t>La classe prima 1°C partecipa al concorso «</a:t>
            </a:r>
            <a:r>
              <a:rPr lang="it-IT" b="1" i="1" dirty="0"/>
              <a:t>Testimoni dei Diritti</a:t>
            </a:r>
            <a:r>
              <a:rPr lang="it-IT" dirty="0"/>
              <a:t>» organizzato dal Senato Della Repubblica in collaborazione con il Ministero dell’Istruzione</a:t>
            </a:r>
          </a:p>
          <a:p>
            <a:pPr rtl="0"/>
            <a:r>
              <a:rPr lang="it-IT" dirty="0"/>
              <a:t>Il nostro obiettivo è quello di utilizzare linguaggi non verbali per </a:t>
            </a:r>
            <a:r>
              <a:rPr lang="it-IT" b="1" dirty="0"/>
              <a:t>favorire la comunicazione con tutti</a:t>
            </a:r>
            <a:r>
              <a:rPr lang="it-IT" dirty="0"/>
              <a:t>, in particolare con i compagni stranieri che frequentano la nostra scuola</a:t>
            </a:r>
            <a:endParaRPr lang="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95C9CC3-9115-49C8-A9B1-329D565EA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it" dirty="0"/>
              <a:t>Cosa facciamo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15EFB10-E96A-43FB-B678-E77AFE5162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Attraverso la </a:t>
            </a:r>
            <a:r>
              <a:rPr lang="it-IT" b="1" dirty="0"/>
              <a:t>scrittura CAA </a:t>
            </a:r>
            <a:r>
              <a:rPr lang="it-IT" dirty="0"/>
              <a:t>(Comunicazione Aumentativa Alternativa), che è una </a:t>
            </a:r>
            <a:r>
              <a:rPr lang="it-IT" b="1" dirty="0"/>
              <a:t>comunicazione non verbale</a:t>
            </a:r>
            <a:r>
              <a:rPr lang="it-IT" dirty="0"/>
              <a:t>, con immagini chiare e intuitive aiutiamo i nostri compagni a inserirsi e a imparare la nostra lingua. </a:t>
            </a:r>
            <a:endParaRPr lang="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5E10BF-5A42-4A9D-9B6B-C298BEDB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5093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4F92BC-2A7E-406A-9A53-C5545910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Le fasi del nostro progetto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07AB04-2B85-480B-A4EF-348CDC4C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4729233"/>
            <a:ext cx="2952000" cy="1109133"/>
          </a:xfrm>
        </p:spPr>
        <p:txBody>
          <a:bodyPr rtlCol="0"/>
          <a:lstStyle/>
          <a:p>
            <a:pPr marL="0" indent="0">
              <a:buNone/>
            </a:pPr>
            <a:r>
              <a:rPr lang="it-IT" sz="1600" dirty="0"/>
              <a:t>Abbiamo realizzato delle </a:t>
            </a:r>
            <a:r>
              <a:rPr lang="it-IT" sz="1600" b="1" dirty="0"/>
              <a:t>tavole con la scrittura CAA </a:t>
            </a:r>
            <a:r>
              <a:rPr lang="it-IT" sz="1600" dirty="0"/>
              <a:t>con la descrizione di luoghi e </a:t>
            </a:r>
            <a:r>
              <a:rPr lang="it-IT" sz="1600" b="1" dirty="0"/>
              <a:t>funzioni delle varie parti della scuola</a:t>
            </a:r>
            <a:r>
              <a:rPr lang="it-IT" sz="1600" dirty="0"/>
              <a:t>, ricordando le principali regole anti-Covid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12AC1F-AA24-4F87-B1E4-BEAAA47EA7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729233"/>
            <a:ext cx="2952000" cy="1109133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1600" dirty="0"/>
              <a:t>L’idea è di </a:t>
            </a:r>
            <a:r>
              <a:rPr lang="it-IT" sz="1600" b="1" dirty="0"/>
              <a:t>portare</a:t>
            </a:r>
            <a:r>
              <a:rPr lang="it-IT" sz="1600" dirty="0"/>
              <a:t> queste </a:t>
            </a:r>
            <a:r>
              <a:rPr lang="it-IT" sz="1600" b="1" dirty="0"/>
              <a:t>tavole </a:t>
            </a:r>
            <a:r>
              <a:rPr lang="it-IT" sz="1600" dirty="0"/>
              <a:t>in tutti plessi dell’istituto e anche nei </a:t>
            </a:r>
            <a:r>
              <a:rPr lang="it-IT" sz="1600" b="1" dirty="0"/>
              <a:t>luoghi pubblici</a:t>
            </a:r>
            <a:r>
              <a:rPr lang="it-IT" sz="1600" dirty="0"/>
              <a:t> del nostro paese (es. farmacia, macelleria, ecc.)</a:t>
            </a:r>
          </a:p>
          <a:p>
            <a:pPr rtl="0"/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A67EE021-5134-4FB5-978F-884273E35CF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729233"/>
            <a:ext cx="3296426" cy="1109133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1600" dirty="0"/>
              <a:t>Partecipiamo costantemente al </a:t>
            </a:r>
            <a:r>
              <a:rPr lang="it-IT" sz="1600" b="1" dirty="0"/>
              <a:t>blog</a:t>
            </a:r>
            <a:r>
              <a:rPr lang="it-IT" sz="1600" dirty="0"/>
              <a:t> creato dal Senato per raccontare l’avanzamento del nostro progetto</a:t>
            </a:r>
          </a:p>
        </p:txBody>
      </p:sp>
      <p:pic>
        <p:nvPicPr>
          <p:cNvPr id="14" name="Segnaposto immagine 13" descr="Testa con ingranaggi">
            <a:extLst>
              <a:ext uri="{FF2B5EF4-FFF2-40B4-BE49-F238E27FC236}">
                <a16:creationId xmlns:a16="http://schemas.microsoft.com/office/drawing/2014/main" id="{E446D6D6-98CB-455F-B98B-5236850D207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98605F-29EA-412C-9C55-B07A369B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19" name="Segnaposto immagine 18">
            <a:extLst>
              <a:ext uri="{FF2B5EF4-FFF2-40B4-BE49-F238E27FC236}">
                <a16:creationId xmlns:a16="http://schemas.microsoft.com/office/drawing/2014/main" id="{0D1B4789-3CCE-46C0-AAAA-128A810775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68" b="68"/>
          <a:stretch>
            <a:fillRect/>
          </a:stretch>
        </p:blipFill>
        <p:spPr/>
      </p:pic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0EF4CA9C-CCB3-4960-A24B-6107A2654FA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710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6508F6-42C2-4FFE-A92E-49813329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E non preoccupatevi se…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D92030-ED5A-43D0-870F-DC04D358FF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6083845" cy="3310128"/>
          </a:xfrm>
        </p:spPr>
        <p:txBody>
          <a:bodyPr rtlCol="0"/>
          <a:lstStyle/>
          <a:p>
            <a:pPr rtl="0"/>
            <a:r>
              <a:rPr lang="it-IT" dirty="0"/>
              <a:t>Troverete dei cartelloni colorati (come questo) un po’in giro per la scuola</a:t>
            </a:r>
          </a:p>
          <a:p>
            <a:pPr rtl="0"/>
            <a:r>
              <a:rPr lang="it-IT" dirty="0"/>
              <a:t>Questi cartelloni aiuteranno i nostri compagni ad ambientarsi e a non sentirsi esclusi</a:t>
            </a:r>
          </a:p>
          <a:p>
            <a:pPr rtl="0"/>
            <a:r>
              <a:rPr lang="it-IT" dirty="0"/>
              <a:t>Con immagini semplici e divertenti spiegheremo alcune facili regole…..valide per tutti!</a:t>
            </a:r>
          </a:p>
          <a:p>
            <a:pPr rtl="0"/>
            <a:r>
              <a:rPr lang="it-IT" dirty="0"/>
              <a:t>Avete domande?</a:t>
            </a:r>
          </a:p>
          <a:p>
            <a:pPr rtl="0"/>
            <a:endParaRPr lang="it-IT" dirty="0"/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64053ABC-978F-4F30-AC61-E4C27A33A6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685" r="5685"/>
          <a:stretch>
            <a:fillRect/>
          </a:stretch>
        </p:blipFill>
        <p:spPr>
          <a:xfrm rot="21428780">
            <a:off x="522092" y="1745343"/>
            <a:ext cx="2736000" cy="3367314"/>
          </a:xfrm>
        </p:spPr>
      </p:pic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406CCF16-03CA-49BA-8467-1A46B6CD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32282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01_TF66931312" id="{5AE32068-E740-42AC-910C-DACC7AD51856}" vid="{A8A0CC42-2780-4EA7-8106-05C70000E96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8FAC4-99E7-4CF2-AA4F-E5F48F87B54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Capsula del tempo digitale</Template>
  <TotalTime>326</TotalTime>
  <Words>254</Words>
  <Application>Microsoft Office PowerPoint</Application>
  <PresentationFormat>Widescreen</PresentationFormat>
  <Paragraphs>25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Calibri</vt:lpstr>
      <vt:lpstr>Lucida Handwriting</vt:lpstr>
      <vt:lpstr>Rockwell</vt:lpstr>
      <vt:lpstr>Trebuchet MS</vt:lpstr>
      <vt:lpstr>Organico</vt:lpstr>
      <vt:lpstr>Presentazione del progetto  Testimoni dei Diritti</vt:lpstr>
      <vt:lpstr>Il nostro progetto</vt:lpstr>
      <vt:lpstr>Le fasi del nostro progetto</vt:lpstr>
      <vt:lpstr>E non preoccupatevi se…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Indicazioni: Usare queste diapositive e note per creare il progetto.</dc:title>
  <dc:creator>Rosalba Rossato</dc:creator>
  <cp:lastModifiedBy>Rosalba Rossato</cp:lastModifiedBy>
  <cp:revision>11</cp:revision>
  <dcterms:created xsi:type="dcterms:W3CDTF">2022-03-11T14:17:22Z</dcterms:created>
  <dcterms:modified xsi:type="dcterms:W3CDTF">2022-03-14T15:37:45Z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