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4168" r:id="rId4"/>
  </p:sldMasterIdLst>
  <p:notesMasterIdLst>
    <p:notesMasterId r:id="rId9"/>
  </p:notesMasterIdLst>
  <p:handoutMasterIdLst>
    <p:handoutMasterId r:id="rId10"/>
  </p:handoutMasterIdLst>
  <p:sldIdLst>
    <p:sldId id="256" r:id="rId5"/>
    <p:sldId id="281" r:id="rId6"/>
    <p:sldId id="269" r:id="rId7"/>
    <p:sldId id="276" r:id="rId8"/>
  </p:sldIdLst>
  <p:sldSz cx="12192000" cy="6858000"/>
  <p:notesSz cx="6858000" cy="9144000"/>
  <p:defaultTextStyle>
    <a:defPPr rtl="0"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88501" autoAdjust="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6" d="100"/>
          <a:sy n="76" d="100"/>
        </p:scale>
        <p:origin x="3966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9B5FB6F5-51EC-43FD-B8CF-E736365348B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347FF874-B3EC-470E-8EA6-5BF0F789B4C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D83515C7-AAFB-4C28-AF92-B1DAD4A3D239}" type="datetime1">
              <a:rPr lang="it-IT" smtClean="0"/>
              <a:t>14/03/2022</a:t>
            </a:fld>
            <a:endParaRPr lang="it-IT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40F35E46-8EA0-4D31-B53D-1DC006F225F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1089EA35-CB71-49D2-A823-EBB877793B8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7849CF80-918C-4346-8274-A92117EC4DD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657244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it-IT" noProof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82BD58-7EB1-4813-AAD6-F487555ADC06}" type="datetime1">
              <a:rPr lang="it-IT" smtClean="0"/>
              <a:pPr/>
              <a:t>14/03/2022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it-IT" noProof="0"/>
              <a:t>Modifica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it-IT" noProof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0279F17-7BA4-49BC-BB37-7F646CF8D2F0}" type="slidenum">
              <a:rPr lang="it-IT" noProof="0" smtClean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42657404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B0279F17-7BA4-49BC-BB37-7F646CF8D2F0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18755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0279F17-7BA4-49BC-BB37-7F646CF8D2F0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29447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0279F17-7BA4-49BC-BB37-7F646CF8D2F0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719942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0279F17-7BA4-49BC-BB37-7F646CF8D2F0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431541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rtlCol="0"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it-IT" noProof="0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 rtlCol="0"/>
          <a:lstStyle/>
          <a:p>
            <a:pPr rtl="0"/>
            <a:fld id="{497A5051-E4C3-4E9E-B016-622E17B8FEFF}" type="datetime1">
              <a:rPr lang="it-IT" noProof="0" smtClean="0"/>
              <a:t>14/03/2022</a:t>
            </a:fld>
            <a:endParaRPr lang="it-IT" noProof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 rtlCol="0"/>
          <a:lstStyle/>
          <a:p>
            <a:pPr rtl="0"/>
            <a:endParaRPr lang="it-IT" noProof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 rtlCol="0"/>
          <a:lstStyle/>
          <a:p>
            <a:pPr rtl="0"/>
            <a:fld id="{330EA680-D336-4FF7-8B7A-9848BB0A1C32}" type="slidenum">
              <a:rPr lang="it-IT" noProof="0" smtClean="0"/>
              <a:t>‹N›</a:t>
            </a:fld>
            <a:endParaRPr lang="it-IT" noProof="0"/>
          </a:p>
        </p:txBody>
      </p:sp>
      <p:cxnSp>
        <p:nvCxnSpPr>
          <p:cNvPr id="15" name="Connettore diritto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18587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rtlCol="0" anchor="b">
            <a:normAutofit/>
          </a:bodyPr>
          <a:lstStyle>
            <a:lvl1pPr algn="ctr">
              <a:defRPr sz="4400" b="0" cap="none"/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79308D2-B94A-4366-9E9D-FDFDDD6C3B9A}" type="datetime1">
              <a:rPr lang="it-IT" noProof="0" smtClean="0"/>
              <a:t>14/03/2022</a:t>
            </a:fld>
            <a:endParaRPr lang="it-IT" noProof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noProof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30EA680-D336-4FF7-8B7A-9848BB0A1C32}" type="slidenum">
              <a:rPr lang="it-IT" noProof="0" smtClean="0"/>
              <a:t>‹N›</a:t>
            </a:fld>
            <a:endParaRPr lang="it-IT" noProof="0"/>
          </a:p>
        </p:txBody>
      </p:sp>
      <p:cxnSp>
        <p:nvCxnSpPr>
          <p:cNvPr id="16" name="Connettore diritto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8369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Connettore diritto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 hasCustomPrompt="1"/>
          </p:nvPr>
        </p:nvSpPr>
        <p:spPr>
          <a:xfrm>
            <a:off x="1298448" y="2560320"/>
            <a:ext cx="4718304" cy="3310128"/>
          </a:xfrm>
        </p:spPr>
        <p:txBody>
          <a:bodyPr rtlCol="0">
            <a:normAutofit/>
          </a:bodyPr>
          <a:lstStyle/>
          <a:p>
            <a:pPr lvl="0" rtl="0"/>
            <a:r>
              <a:rPr lang="it-IT" noProof="0"/>
              <a:t>Modifica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 hasCustomPrompt="1"/>
          </p:nvPr>
        </p:nvSpPr>
        <p:spPr>
          <a:xfrm>
            <a:off x="6181344" y="2560320"/>
            <a:ext cx="4718304" cy="3310128"/>
          </a:xfrm>
        </p:spPr>
        <p:txBody>
          <a:bodyPr rtlCol="0">
            <a:normAutofit/>
          </a:bodyPr>
          <a:lstStyle/>
          <a:p>
            <a:pPr lvl="0" rtl="0"/>
            <a:r>
              <a:rPr lang="it-IT" noProof="0"/>
              <a:t>Modifica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F68BD83-2195-4AC4-9AD4-12D97E6B69DA}" type="datetime1">
              <a:rPr lang="it-IT" noProof="0" smtClean="0"/>
              <a:t>14/03/2022</a:t>
            </a:fld>
            <a:endParaRPr lang="it-IT" noProof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noProof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30EA680-D336-4FF7-8B7A-9848BB0A1C32}" type="slidenum">
              <a:rPr lang="it-IT" noProof="0" smtClean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3363795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 hasCustomPrompt="1"/>
          </p:nvPr>
        </p:nvSpPr>
        <p:spPr>
          <a:xfrm>
            <a:off x="1295400" y="2530739"/>
            <a:ext cx="4718304" cy="476250"/>
          </a:xfrm>
        </p:spPr>
        <p:txBody>
          <a:bodyPr rtlCol="0" anchor="b">
            <a:noAutofit/>
          </a:bodyPr>
          <a:lstStyle>
            <a:lvl1pPr marL="0" indent="0">
              <a:buNone/>
              <a:defRPr sz="2800" b="0">
                <a:solidFill>
                  <a:schemeClr val="accent3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 hasCustomPrompt="1"/>
          </p:nvPr>
        </p:nvSpPr>
        <p:spPr>
          <a:xfrm>
            <a:off x="1295400" y="3116261"/>
            <a:ext cx="4718304" cy="2632605"/>
          </a:xfrm>
        </p:spPr>
        <p:txBody>
          <a:bodyPr rtlCol="0" anchor="t">
            <a:normAutofit/>
          </a:bodyPr>
          <a:lstStyle>
            <a:lvl1pPr>
              <a:buClr>
                <a:schemeClr val="accent3"/>
              </a:buClr>
              <a:defRPr/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 rtl="0"/>
            <a:r>
              <a:rPr lang="it-IT" noProof="0"/>
              <a:t>Modifica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 hasCustomPrompt="1"/>
          </p:nvPr>
        </p:nvSpPr>
        <p:spPr>
          <a:xfrm>
            <a:off x="6180671" y="2530739"/>
            <a:ext cx="4718304" cy="476250"/>
          </a:xfrm>
        </p:spPr>
        <p:txBody>
          <a:bodyPr rtlCol="0" anchor="b">
            <a:noAutofit/>
          </a:bodyPr>
          <a:lstStyle>
            <a:lvl1pPr marL="0" indent="0">
              <a:buNone/>
              <a:defRPr sz="2800" b="0">
                <a:solidFill>
                  <a:schemeClr val="accent2">
                    <a:lumMod val="7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 hasCustomPrompt="1"/>
          </p:nvPr>
        </p:nvSpPr>
        <p:spPr>
          <a:xfrm>
            <a:off x="6180671" y="3116261"/>
            <a:ext cx="4718304" cy="2632605"/>
          </a:xfrm>
        </p:spPr>
        <p:txBody>
          <a:bodyPr rtlCol="0" anchor="t">
            <a:normAutofit/>
          </a:bodyPr>
          <a:lstStyle>
            <a:lvl1pPr>
              <a:buClr>
                <a:schemeClr val="accent2"/>
              </a:buClr>
              <a:defRPr/>
            </a:lvl1pPr>
            <a:lvl2pPr>
              <a:buClr>
                <a:schemeClr val="accent2"/>
              </a:buClr>
              <a:defRPr/>
            </a:lvl2pPr>
            <a:lvl3pPr>
              <a:buClr>
                <a:schemeClr val="accent2"/>
              </a:buClr>
              <a:defRPr/>
            </a:lvl3pPr>
            <a:lvl4pPr>
              <a:buClr>
                <a:schemeClr val="accent2"/>
              </a:buClr>
              <a:defRPr/>
            </a:lvl4pPr>
            <a:lvl5pPr>
              <a:buClr>
                <a:schemeClr val="accent2"/>
              </a:buClr>
              <a:defRPr/>
            </a:lvl5pPr>
          </a:lstStyle>
          <a:p>
            <a:pPr lvl="0" rtl="0"/>
            <a:r>
              <a:rPr lang="it-IT" noProof="0"/>
              <a:t>Modifica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78F4557-B138-4381-AC5E-530105DD7265}" type="datetime1">
              <a:rPr lang="it-IT" noProof="0" smtClean="0"/>
              <a:t>14/03/2022</a:t>
            </a:fld>
            <a:endParaRPr lang="it-IT" noProof="0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noProof="0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30EA680-D336-4FF7-8B7A-9848BB0A1C32}" type="slidenum">
              <a:rPr lang="it-IT" noProof="0" smtClean="0"/>
              <a:t>‹N›</a:t>
            </a:fld>
            <a:endParaRPr lang="it-IT" noProof="0"/>
          </a:p>
        </p:txBody>
      </p:sp>
      <p:cxnSp>
        <p:nvCxnSpPr>
          <p:cNvPr id="18" name="Connettore diritto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91783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uto + Foto corr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Connettore diritto 7"/>
          <p:cNvCxnSpPr>
            <a:cxnSpLocks/>
          </p:cNvCxnSpPr>
          <p:nvPr/>
        </p:nvCxnSpPr>
        <p:spPr>
          <a:xfrm>
            <a:off x="1295401" y="2421466"/>
            <a:ext cx="358038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1295403" y="982132"/>
            <a:ext cx="3580380" cy="1303867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r>
              <a:rPr lang="it-IT" noProof="0"/>
              <a:t>Fare clic per modificare il titolo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490CDBD-F49A-42EA-BD22-F6FA2C071710}" type="datetime1">
              <a:rPr lang="it-IT" noProof="0" smtClean="0"/>
              <a:t>14/03/2022</a:t>
            </a:fld>
            <a:endParaRPr lang="it-IT" noProof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noProof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30EA680-D336-4FF7-8B7A-9848BB0A1C32}" type="slidenum">
              <a:rPr lang="it-IT" noProof="0" smtClean="0"/>
              <a:t>‹N›</a:t>
            </a:fld>
            <a:endParaRPr lang="it-IT" noProof="0"/>
          </a:p>
        </p:txBody>
      </p:sp>
      <p:sp>
        <p:nvSpPr>
          <p:cNvPr id="10" name="Parallelogramma 9">
            <a:extLst>
              <a:ext uri="{FF2B5EF4-FFF2-40B4-BE49-F238E27FC236}">
                <a16:creationId xmlns:a16="http://schemas.microsoft.com/office/drawing/2014/main" id="{9C4F6082-2952-43DC-9B9C-74C88B262CE9}"/>
              </a:ext>
            </a:extLst>
          </p:cNvPr>
          <p:cNvSpPr/>
          <p:nvPr userDrawn="1"/>
        </p:nvSpPr>
        <p:spPr>
          <a:xfrm rot="5400000">
            <a:off x="6801681" y="1316976"/>
            <a:ext cx="4037344" cy="5975391"/>
          </a:xfrm>
          <a:prstGeom prst="parallelogram">
            <a:avLst>
              <a:gd name="adj" fmla="val 12608"/>
            </a:avLst>
          </a:prstGeom>
          <a:gradFill>
            <a:gsLst>
              <a:gs pos="11000">
                <a:schemeClr val="tx1">
                  <a:alpha val="0"/>
                </a:schemeClr>
              </a:gs>
              <a:gs pos="100000">
                <a:schemeClr val="tx1"/>
              </a:gs>
            </a:gsLst>
            <a:lin ang="5400000" scaled="1"/>
          </a:gradFill>
          <a:ln>
            <a:noFill/>
          </a:ln>
          <a:effectLst>
            <a:softEdge rad="317500"/>
          </a:effectLst>
          <a:scene3d>
            <a:camera prst="orthographicFront"/>
            <a:lightRig rig="threePt" dir="t">
              <a:rot lat="0" lon="0" rev="20400000"/>
            </a:lightRig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11" name="Rettangolo: Angoli arrotondati 10">
            <a:extLst>
              <a:ext uri="{FF2B5EF4-FFF2-40B4-BE49-F238E27FC236}">
                <a16:creationId xmlns:a16="http://schemas.microsoft.com/office/drawing/2014/main" id="{67618976-780E-4131-85CD-66F013F5ACDE}"/>
              </a:ext>
            </a:extLst>
          </p:cNvPr>
          <p:cNvSpPr/>
          <p:nvPr userDrawn="1"/>
        </p:nvSpPr>
        <p:spPr>
          <a:xfrm rot="-120000">
            <a:off x="5372113" y="869568"/>
            <a:ext cx="5703690" cy="4902845"/>
          </a:xfrm>
          <a:prstGeom prst="roundRect">
            <a:avLst>
              <a:gd name="adj" fmla="val 454"/>
            </a:avLst>
          </a:prstGeom>
          <a:blipFill dpi="0" rotWithShape="1">
            <a:blip r:embed="rId2" cstate="screen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4000"/>
                      </a14:imgEffect>
                      <a14:imgEffect>
                        <a14:saturation sat="0"/>
                      </a14:imgEffect>
                      <a14:imgEffect>
                        <a14:brightnessContrast bright="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20000" sy="20000" flip="xy" algn="tl"/>
          </a:blipFill>
          <a:ln>
            <a:noFill/>
          </a:ln>
          <a:effectLst/>
          <a:scene3d>
            <a:camera prst="orthographicFront"/>
            <a:lightRig rig="threePt" dir="t">
              <a:rot lat="0" lon="0" rev="20400000"/>
            </a:lightRig>
          </a:scene3d>
          <a:sp3d>
            <a:bevelT w="12700" h="63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12" name="Segnaposto immagine 17">
            <a:extLst>
              <a:ext uri="{FF2B5EF4-FFF2-40B4-BE49-F238E27FC236}">
                <a16:creationId xmlns:a16="http://schemas.microsoft.com/office/drawing/2014/main" id="{01E4A9BC-C863-435A-8A18-508AE86DCBB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 rot="-120000" flipH="1">
            <a:off x="5584031" y="1077708"/>
            <a:ext cx="5279854" cy="4486565"/>
          </a:xfrm>
          <a:solidFill>
            <a:schemeClr val="tx1">
              <a:lumMod val="75000"/>
              <a:lumOff val="25000"/>
            </a:schemeClr>
          </a:solidFill>
          <a:effectLst>
            <a:innerShdw blurRad="25400" dist="12700" dir="13500000">
              <a:prstClr val="black">
                <a:alpha val="16000"/>
              </a:prstClr>
            </a:innerShdw>
          </a:effectLst>
        </p:spPr>
        <p:txBody>
          <a:bodyPr lIns="180000" rIns="180000" rtlCol="0" anchor="ctr"/>
          <a:lstStyle>
            <a:lvl1pPr marL="0" indent="0" algn="ctr">
              <a:buNone/>
              <a:defRPr sz="1600" i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rtl="0"/>
            <a:r>
              <a:rPr lang="it-IT" noProof="0"/>
              <a:t>Inserire o trascinare la foto</a:t>
            </a:r>
          </a:p>
        </p:txBody>
      </p:sp>
      <p:sp>
        <p:nvSpPr>
          <p:cNvPr id="13" name="Segnaposto testo 3">
            <a:extLst>
              <a:ext uri="{FF2B5EF4-FFF2-40B4-BE49-F238E27FC236}">
                <a16:creationId xmlns:a16="http://schemas.microsoft.com/office/drawing/2014/main" id="{809CB875-1032-49F8-A74E-BD0BA58F97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95400" y="2556934"/>
            <a:ext cx="3580381" cy="3312054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7824540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uto + Foto corr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Connettore diritto 7"/>
          <p:cNvCxnSpPr>
            <a:cxnSpLocks/>
          </p:cNvCxnSpPr>
          <p:nvPr/>
        </p:nvCxnSpPr>
        <p:spPr>
          <a:xfrm>
            <a:off x="1295401" y="2421466"/>
            <a:ext cx="358038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1295403" y="982132"/>
            <a:ext cx="3580380" cy="1303867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r>
              <a:rPr lang="it-IT" noProof="0"/>
              <a:t>Fare clic per modificare il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 hasCustomPrompt="1"/>
          </p:nvPr>
        </p:nvSpPr>
        <p:spPr>
          <a:xfrm>
            <a:off x="5288294" y="895547"/>
            <a:ext cx="5871325" cy="4974901"/>
          </a:xfrm>
        </p:spPr>
        <p:txBody>
          <a:bodyPr rtlCol="0">
            <a:normAutofit/>
          </a:bodyPr>
          <a:lstStyle/>
          <a:p>
            <a:pPr lvl="0" rtl="0"/>
            <a:r>
              <a:rPr lang="it-IT" noProof="0"/>
              <a:t>Modifica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110ADBE-F930-4C6B-BC2E-A0DF9E2C2B49}" type="datetime1">
              <a:rPr lang="it-IT" noProof="0" smtClean="0"/>
              <a:t>14/03/2022</a:t>
            </a:fld>
            <a:endParaRPr lang="it-IT" noProof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noProof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30EA680-D336-4FF7-8B7A-9848BB0A1C32}" type="slidenum">
              <a:rPr lang="it-IT" noProof="0" smtClean="0"/>
              <a:t>‹N›</a:t>
            </a:fld>
            <a:endParaRPr lang="it-IT" noProof="0"/>
          </a:p>
        </p:txBody>
      </p:sp>
      <p:sp>
        <p:nvSpPr>
          <p:cNvPr id="13" name="Segnaposto testo 3">
            <a:extLst>
              <a:ext uri="{FF2B5EF4-FFF2-40B4-BE49-F238E27FC236}">
                <a16:creationId xmlns:a16="http://schemas.microsoft.com/office/drawing/2014/main" id="{379CAAA9-085A-46C2-A892-DE935E67C3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95400" y="2556934"/>
            <a:ext cx="3580381" cy="3312054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8871136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C01735C-FFC2-4482-9E4D-046ED593FB31}" type="datetime1">
              <a:rPr lang="it-IT" noProof="0" smtClean="0"/>
              <a:t>14/03/2022</a:t>
            </a:fld>
            <a:endParaRPr lang="it-IT" noProof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noProof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30EA680-D336-4FF7-8B7A-9848BB0A1C32}" type="slidenum">
              <a:rPr lang="it-IT" noProof="0" smtClean="0"/>
              <a:t>‹N›</a:t>
            </a:fld>
            <a:endParaRPr lang="it-IT" noProof="0"/>
          </a:p>
        </p:txBody>
      </p:sp>
      <p:cxnSp>
        <p:nvCxnSpPr>
          <p:cNvPr id="14" name="Connettore diritto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84545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04AA946-6BF1-401C-8572-D6989E38A96B}" type="datetime1">
              <a:rPr lang="it-IT" noProof="0" smtClean="0"/>
              <a:t>14/03/2022</a:t>
            </a:fld>
            <a:endParaRPr lang="it-IT" noProof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noProof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30EA680-D336-4FF7-8B7A-9848BB0A1C32}" type="slidenum">
              <a:rPr lang="it-IT" noProof="0" smtClean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31079292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nettore diritto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 rtl="0"/>
            <a:r>
              <a:rPr lang="it-IT" noProof="0"/>
              <a:t>Modifica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647D142-4D06-4726-A27C-8D0DD968AA21}" type="datetime1">
              <a:rPr lang="it-IT" noProof="0" smtClean="0"/>
              <a:t>14/03/2022</a:t>
            </a:fld>
            <a:endParaRPr lang="it-IT" noProof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noProof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30EA680-D336-4FF7-8B7A-9848BB0A1C32}" type="slidenum">
              <a:rPr lang="it-IT" noProof="0" smtClean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20471789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e 6">
            <a:extLst>
              <a:ext uri="{FF2B5EF4-FFF2-40B4-BE49-F238E27FC236}">
                <a16:creationId xmlns:a16="http://schemas.microsoft.com/office/drawing/2014/main" id="{98A5301E-AB93-4945-A0AA-2215B6872DB2}"/>
              </a:ext>
            </a:extLst>
          </p:cNvPr>
          <p:cNvSpPr>
            <a:spLocks noChangeAspect="1"/>
          </p:cNvSpPr>
          <p:nvPr userDrawn="1"/>
        </p:nvSpPr>
        <p:spPr>
          <a:xfrm>
            <a:off x="1871401" y="2602132"/>
            <a:ext cx="1801368" cy="18013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13" name="Ovale 12">
            <a:extLst>
              <a:ext uri="{FF2B5EF4-FFF2-40B4-BE49-F238E27FC236}">
                <a16:creationId xmlns:a16="http://schemas.microsoft.com/office/drawing/2014/main" id="{D2FF1D57-3E5F-584B-94C2-629CD166831B}"/>
              </a:ext>
            </a:extLst>
          </p:cNvPr>
          <p:cNvSpPr>
            <a:spLocks noChangeAspect="1"/>
          </p:cNvSpPr>
          <p:nvPr userDrawn="1"/>
        </p:nvSpPr>
        <p:spPr>
          <a:xfrm>
            <a:off x="5194632" y="2602132"/>
            <a:ext cx="1801368" cy="180136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15" name="Ovale 14">
            <a:extLst>
              <a:ext uri="{FF2B5EF4-FFF2-40B4-BE49-F238E27FC236}">
                <a16:creationId xmlns:a16="http://schemas.microsoft.com/office/drawing/2014/main" id="{90A619F7-99B1-EB46-8946-F77C733C4D86}"/>
              </a:ext>
            </a:extLst>
          </p:cNvPr>
          <p:cNvSpPr>
            <a:spLocks noChangeAspect="1"/>
          </p:cNvSpPr>
          <p:nvPr userDrawn="1"/>
        </p:nvSpPr>
        <p:spPr>
          <a:xfrm>
            <a:off x="8519230" y="2602132"/>
            <a:ext cx="1801368" cy="180136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</p:spPr>
        <p:txBody>
          <a:bodyPr rtlCol="0"/>
          <a:lstStyle/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 hasCustomPrompt="1"/>
          </p:nvPr>
        </p:nvSpPr>
        <p:spPr>
          <a:xfrm>
            <a:off x="1295401" y="4804495"/>
            <a:ext cx="2952000" cy="1109133"/>
          </a:xfrm>
        </p:spPr>
        <p:txBody>
          <a:bodyPr rtlCol="0"/>
          <a:lstStyle/>
          <a:p>
            <a:pPr lvl="0" rtl="0"/>
            <a:r>
              <a:rPr lang="it-IT" noProof="0"/>
              <a:t>Modifica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DD060B6-927F-472D-B4AC-ACBD5A7FF9A3}" type="datetime1">
              <a:rPr lang="it-IT" noProof="0" smtClean="0"/>
              <a:t>14/03/2022</a:t>
            </a:fld>
            <a:endParaRPr lang="it-IT" noProof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noProof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30EA680-D336-4FF7-8B7A-9848BB0A1C32}" type="slidenum">
              <a:rPr lang="it-IT" noProof="0" smtClean="0"/>
              <a:t>‹N›</a:t>
            </a:fld>
            <a:endParaRPr lang="it-IT" noProof="0"/>
          </a:p>
        </p:txBody>
      </p:sp>
      <p:sp>
        <p:nvSpPr>
          <p:cNvPr id="9" name="Segnaposto contenuto 2">
            <a:extLst>
              <a:ext uri="{FF2B5EF4-FFF2-40B4-BE49-F238E27FC236}">
                <a16:creationId xmlns:a16="http://schemas.microsoft.com/office/drawing/2014/main" id="{D2FC6D4A-DA65-4AB4-A214-ABFCCC77CE2F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620000" y="4804495"/>
            <a:ext cx="2952000" cy="1109133"/>
          </a:xfrm>
        </p:spPr>
        <p:txBody>
          <a:bodyPr rtlCol="0"/>
          <a:lstStyle/>
          <a:p>
            <a:pPr lvl="0" rtl="0"/>
            <a:r>
              <a:rPr lang="it-IT" noProof="0"/>
              <a:t>Modifica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</p:txBody>
      </p:sp>
      <p:sp>
        <p:nvSpPr>
          <p:cNvPr id="10" name="Segnaposto contenuto 2">
            <a:extLst>
              <a:ext uri="{FF2B5EF4-FFF2-40B4-BE49-F238E27FC236}">
                <a16:creationId xmlns:a16="http://schemas.microsoft.com/office/drawing/2014/main" id="{64EDB116-654D-48D8-BED5-DCA5C06DA378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7944598" y="4804495"/>
            <a:ext cx="2952000" cy="1109133"/>
          </a:xfrm>
        </p:spPr>
        <p:txBody>
          <a:bodyPr rtlCol="0"/>
          <a:lstStyle/>
          <a:p>
            <a:pPr lvl="0" rtl="0"/>
            <a:r>
              <a:rPr lang="it-IT" noProof="0"/>
              <a:t>Modifica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</p:txBody>
      </p:sp>
      <p:sp>
        <p:nvSpPr>
          <p:cNvPr id="12" name="Segnaposto immagine 11">
            <a:extLst>
              <a:ext uri="{FF2B5EF4-FFF2-40B4-BE49-F238E27FC236}">
                <a16:creationId xmlns:a16="http://schemas.microsoft.com/office/drawing/2014/main" id="{0E6232E7-9350-493B-BFD0-883015EB07CE}"/>
              </a:ext>
            </a:extLst>
          </p:cNvPr>
          <p:cNvSpPr>
            <a:spLocks noGrp="1" noChangeAspect="1"/>
          </p:cNvSpPr>
          <p:nvPr>
            <p:ph type="pic" sz="quarter" idx="15" hasCustomPrompt="1"/>
          </p:nvPr>
        </p:nvSpPr>
        <p:spPr>
          <a:xfrm>
            <a:off x="2191441" y="2922172"/>
            <a:ext cx="1161288" cy="1161288"/>
          </a:xfrm>
          <a:prstGeom prst="ellipse">
            <a:avLst/>
          </a:prstGeom>
          <a:noFill/>
        </p:spPr>
        <p:txBody>
          <a:bodyPr rtlCol="0" anchor="ctr"/>
          <a:lstStyle>
            <a:lvl1pPr marL="0" indent="0" algn="ctr">
              <a:buNone/>
              <a:defRPr sz="1400" i="1"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/>
              <a:t>Inserire icona o immagine</a:t>
            </a:r>
          </a:p>
        </p:txBody>
      </p:sp>
      <p:sp>
        <p:nvSpPr>
          <p:cNvPr id="14" name="Segnaposto immagine 13">
            <a:extLst>
              <a:ext uri="{FF2B5EF4-FFF2-40B4-BE49-F238E27FC236}">
                <a16:creationId xmlns:a16="http://schemas.microsoft.com/office/drawing/2014/main" id="{E13A6892-C6C0-404F-96AD-993154ED8C7C}"/>
              </a:ext>
            </a:extLst>
          </p:cNvPr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5514672" y="2922172"/>
            <a:ext cx="1161288" cy="1161288"/>
          </a:xfrm>
          <a:prstGeom prst="ellipse">
            <a:avLst/>
          </a:prstGeom>
          <a:solidFill>
            <a:schemeClr val="accent2"/>
          </a:solidFill>
        </p:spPr>
        <p:txBody>
          <a:bodyPr rtlCol="0" anchor="ctr"/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tabLst/>
              <a:defRPr sz="1400" i="1">
                <a:solidFill>
                  <a:schemeClr val="bg1"/>
                </a:solidFill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tabLst/>
              <a:defRPr/>
            </a:pPr>
            <a:r>
              <a:rPr lang="it-IT" noProof="0"/>
              <a:t>Inserire icona o immagine</a:t>
            </a:r>
          </a:p>
        </p:txBody>
      </p:sp>
      <p:sp>
        <p:nvSpPr>
          <p:cNvPr id="16" name="Segnaposto immagine 15">
            <a:extLst>
              <a:ext uri="{FF2B5EF4-FFF2-40B4-BE49-F238E27FC236}">
                <a16:creationId xmlns:a16="http://schemas.microsoft.com/office/drawing/2014/main" id="{70281C28-F044-4622-B651-CE20C022E72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838000" y="2920902"/>
            <a:ext cx="1163828" cy="1163828"/>
          </a:xfrm>
          <a:prstGeom prst="ellipse">
            <a:avLst/>
          </a:prstGeom>
          <a:noFill/>
        </p:spPr>
        <p:txBody>
          <a:bodyPr rtlCol="0" anchor="ctr"/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tabLst/>
              <a:defRPr sz="1400" b="0" i="1">
                <a:solidFill>
                  <a:schemeClr val="bg1"/>
                </a:solidFill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tabLst/>
              <a:defRPr/>
            </a:pPr>
            <a:r>
              <a:rPr lang="it-IT" noProof="0"/>
              <a:t>Inserire icona o immagine</a:t>
            </a:r>
          </a:p>
        </p:txBody>
      </p:sp>
    </p:spTree>
    <p:extLst>
      <p:ext uri="{BB962C8B-B14F-4D97-AF65-F5344CB8AC3E}">
        <p14:creationId xmlns:p14="http://schemas.microsoft.com/office/powerpoint/2010/main" val="1467037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e colonne +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Connettore diritto 7"/>
          <p:cNvCxnSpPr>
            <a:cxnSpLocks/>
          </p:cNvCxnSpPr>
          <p:nvPr/>
        </p:nvCxnSpPr>
        <p:spPr>
          <a:xfrm>
            <a:off x="3498694" y="2421466"/>
            <a:ext cx="740731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98694" y="982132"/>
            <a:ext cx="7397903" cy="1303867"/>
          </a:xfrm>
        </p:spPr>
        <p:txBody>
          <a:bodyPr rtlCol="0"/>
          <a:lstStyle/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 hasCustomPrompt="1"/>
          </p:nvPr>
        </p:nvSpPr>
        <p:spPr>
          <a:xfrm>
            <a:off x="3498694" y="2560320"/>
            <a:ext cx="3580381" cy="3310128"/>
          </a:xfrm>
        </p:spPr>
        <p:txBody>
          <a:bodyPr rtlCol="0">
            <a:normAutofit/>
          </a:bodyPr>
          <a:lstStyle/>
          <a:p>
            <a:pPr lvl="0" rtl="0"/>
            <a:r>
              <a:rPr lang="it-IT" noProof="0"/>
              <a:t>Modifica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 hasCustomPrompt="1"/>
          </p:nvPr>
        </p:nvSpPr>
        <p:spPr>
          <a:xfrm>
            <a:off x="7316216" y="2560320"/>
            <a:ext cx="3580381" cy="3310128"/>
          </a:xfrm>
        </p:spPr>
        <p:txBody>
          <a:bodyPr rtlCol="0">
            <a:normAutofit/>
          </a:bodyPr>
          <a:lstStyle/>
          <a:p>
            <a:pPr lvl="0" rtl="0"/>
            <a:r>
              <a:rPr lang="it-IT" noProof="0"/>
              <a:t>Modifica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3200785-4B43-437D-BF46-B742FC3AA4AF}" type="datetime1">
              <a:rPr lang="it-IT" noProof="0" smtClean="0"/>
              <a:t>14/03/2022</a:t>
            </a:fld>
            <a:endParaRPr lang="it-IT" noProof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noProof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30EA680-D336-4FF7-8B7A-9848BB0A1C32}" type="slidenum">
              <a:rPr lang="it-IT" noProof="0" smtClean="0"/>
              <a:t>‹N›</a:t>
            </a:fld>
            <a:endParaRPr lang="it-IT" noProof="0"/>
          </a:p>
        </p:txBody>
      </p:sp>
      <p:sp>
        <p:nvSpPr>
          <p:cNvPr id="10" name="Parallelogramma 9">
            <a:extLst>
              <a:ext uri="{FF2B5EF4-FFF2-40B4-BE49-F238E27FC236}">
                <a16:creationId xmlns:a16="http://schemas.microsoft.com/office/drawing/2014/main" id="{9C4F6082-2952-43DC-9B9C-74C88B262CE9}"/>
              </a:ext>
            </a:extLst>
          </p:cNvPr>
          <p:cNvSpPr/>
          <p:nvPr userDrawn="1"/>
        </p:nvSpPr>
        <p:spPr>
          <a:xfrm rot="5400000">
            <a:off x="388783" y="2483417"/>
            <a:ext cx="3220061" cy="3373452"/>
          </a:xfrm>
          <a:prstGeom prst="parallelogram">
            <a:avLst>
              <a:gd name="adj" fmla="val 12608"/>
            </a:avLst>
          </a:prstGeom>
          <a:gradFill>
            <a:gsLst>
              <a:gs pos="11000">
                <a:schemeClr val="tx1">
                  <a:alpha val="0"/>
                </a:schemeClr>
              </a:gs>
              <a:gs pos="100000">
                <a:schemeClr val="tx1"/>
              </a:gs>
            </a:gsLst>
            <a:lin ang="5400000" scaled="1"/>
          </a:gradFill>
          <a:ln>
            <a:noFill/>
          </a:ln>
          <a:effectLst>
            <a:softEdge rad="317500"/>
          </a:effectLst>
          <a:scene3d>
            <a:camera prst="orthographicFront"/>
            <a:lightRig rig="threePt" dir="t">
              <a:rot lat="0" lon="0" rev="20400000"/>
            </a:lightRig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11" name="Rettangolo: Angoli arrotondati 10">
            <a:extLst>
              <a:ext uri="{FF2B5EF4-FFF2-40B4-BE49-F238E27FC236}">
                <a16:creationId xmlns:a16="http://schemas.microsoft.com/office/drawing/2014/main" id="{67618976-780E-4131-85CD-66F013F5ACDE}"/>
              </a:ext>
            </a:extLst>
          </p:cNvPr>
          <p:cNvSpPr/>
          <p:nvPr userDrawn="1"/>
        </p:nvSpPr>
        <p:spPr>
          <a:xfrm rot="-120000">
            <a:off x="211380" y="1442831"/>
            <a:ext cx="3220061" cy="3910358"/>
          </a:xfrm>
          <a:prstGeom prst="roundRect">
            <a:avLst>
              <a:gd name="adj" fmla="val 454"/>
            </a:avLst>
          </a:prstGeom>
          <a:blipFill dpi="0" rotWithShape="1">
            <a:blip r:embed="rId2" cstate="screen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4000"/>
                      </a14:imgEffect>
                      <a14:imgEffect>
                        <a14:saturation sat="0"/>
                      </a14:imgEffect>
                      <a14:imgEffect>
                        <a14:brightnessContrast bright="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20000" sy="20000" flip="xy" algn="tl"/>
          </a:blipFill>
          <a:ln>
            <a:noFill/>
          </a:ln>
          <a:effectLst/>
          <a:scene3d>
            <a:camera prst="orthographicFront"/>
            <a:lightRig rig="threePt" dir="t">
              <a:rot lat="0" lon="0" rev="20400000"/>
            </a:lightRig>
          </a:scene3d>
          <a:sp3d>
            <a:bevelT w="12700" h="63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12" name="Segnaposto immagine 17">
            <a:extLst>
              <a:ext uri="{FF2B5EF4-FFF2-40B4-BE49-F238E27FC236}">
                <a16:creationId xmlns:a16="http://schemas.microsoft.com/office/drawing/2014/main" id="{01E4A9BC-C863-435A-8A18-508AE86DCBB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 rot="-120000" flipH="1">
            <a:off x="422103" y="1691853"/>
            <a:ext cx="2736000" cy="3367314"/>
          </a:xfrm>
          <a:solidFill>
            <a:schemeClr val="tx1">
              <a:lumMod val="75000"/>
              <a:lumOff val="25000"/>
            </a:schemeClr>
          </a:solidFill>
          <a:effectLst>
            <a:innerShdw blurRad="25400" dist="12700" dir="13500000">
              <a:prstClr val="black">
                <a:alpha val="16000"/>
              </a:prstClr>
            </a:innerShdw>
          </a:effectLst>
        </p:spPr>
        <p:txBody>
          <a:bodyPr lIns="180000" rIns="180000" rtlCol="0" anchor="ctr"/>
          <a:lstStyle>
            <a:lvl1pPr marL="0" indent="0" algn="ctr">
              <a:buNone/>
              <a:defRPr sz="1600" i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rtl="0"/>
            <a:r>
              <a:rPr lang="it-IT" noProof="0"/>
              <a:t>Inserire o trascinare la foto</a:t>
            </a:r>
          </a:p>
        </p:txBody>
      </p:sp>
    </p:spTree>
    <p:extLst>
      <p:ext uri="{BB962C8B-B14F-4D97-AF65-F5344CB8AC3E}">
        <p14:creationId xmlns:p14="http://schemas.microsoft.com/office/powerpoint/2010/main" val="37626575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>
            <a:extLst>
              <a:ext uri="{FF2B5EF4-FFF2-40B4-BE49-F238E27FC236}">
                <a16:creationId xmlns:a16="http://schemas.microsoft.com/office/drawing/2014/main" id="{F4F82F76-1F28-4871-AA44-ADE3B29E465F}"/>
              </a:ext>
            </a:extLst>
          </p:cNvPr>
          <p:cNvSpPr/>
          <p:nvPr userDrawn="1"/>
        </p:nvSpPr>
        <p:spPr>
          <a:xfrm>
            <a:off x="1066800" y="1009665"/>
            <a:ext cx="7056969" cy="4847145"/>
          </a:xfrm>
          <a:prstGeom prst="rect">
            <a:avLst/>
          </a:prstGeom>
          <a:solidFill>
            <a:schemeClr val="bg1"/>
          </a:solidFill>
          <a:ln w="82550" cmpd="thickThin">
            <a:solidFill>
              <a:schemeClr val="bg1">
                <a:lumMod val="6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8216900" y="982132"/>
            <a:ext cx="2679698" cy="1412725"/>
          </a:xfrm>
        </p:spPr>
        <p:txBody>
          <a:bodyPr rtlCol="0" anchor="t"/>
          <a:lstStyle>
            <a:lvl1pPr algn="r">
              <a:defRPr/>
            </a:lvl1pPr>
          </a:lstStyle>
          <a:p>
            <a:pPr rtl="0"/>
            <a:r>
              <a:rPr lang="it-IT" noProof="0"/>
              <a:t>Fare clic sul titolo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1001C0C-7002-4B2C-88FE-049CD653208A}" type="datetime1">
              <a:rPr lang="it-IT" noProof="0" smtClean="0"/>
              <a:t>14/03/2022</a:t>
            </a:fld>
            <a:endParaRPr lang="it-IT" noProof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noProof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30EA680-D336-4FF7-8B7A-9848BB0A1C32}" type="slidenum">
              <a:rPr lang="it-IT" noProof="0" smtClean="0"/>
              <a:t>‹N›</a:t>
            </a:fld>
            <a:endParaRPr lang="it-IT" noProof="0"/>
          </a:p>
        </p:txBody>
      </p:sp>
      <p:sp>
        <p:nvSpPr>
          <p:cNvPr id="11" name="Segnaposto immagine 10">
            <a:extLst>
              <a:ext uri="{FF2B5EF4-FFF2-40B4-BE49-F238E27FC236}">
                <a16:creationId xmlns:a16="http://schemas.microsoft.com/office/drawing/2014/main" id="{087D12F9-00B3-48A4-8EFB-78ACCA9F99D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482052" y="1318687"/>
            <a:ext cx="2338493" cy="2881988"/>
          </a:xfrm>
          <a:solidFill>
            <a:schemeClr val="bg1">
              <a:lumMod val="9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 i="1"/>
            </a:lvl1pPr>
          </a:lstStyle>
          <a:p>
            <a:pPr rtl="0"/>
            <a:r>
              <a:rPr lang="it-IT" noProof="0"/>
              <a:t>Foto di edifici</a:t>
            </a:r>
          </a:p>
        </p:txBody>
      </p:sp>
      <p:sp>
        <p:nvSpPr>
          <p:cNvPr id="12" name="Segnaposto immagine 10">
            <a:extLst>
              <a:ext uri="{FF2B5EF4-FFF2-40B4-BE49-F238E27FC236}">
                <a16:creationId xmlns:a16="http://schemas.microsoft.com/office/drawing/2014/main" id="{242B44F9-2E79-4910-8D1A-CE37EF05242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374222" y="3128436"/>
            <a:ext cx="3974629" cy="2424639"/>
          </a:xfrm>
          <a:solidFill>
            <a:schemeClr val="bg1">
              <a:lumMod val="95000"/>
            </a:schemeClr>
          </a:solidFill>
        </p:spPr>
        <p:txBody>
          <a:bodyPr rtlCol="0" anchor="ctr"/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tabLst/>
              <a:defRPr sz="1200" i="1"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tabLst/>
              <a:defRPr/>
            </a:pPr>
            <a:r>
              <a:rPr lang="it-IT" noProof="0"/>
              <a:t> Foto di lavoro</a:t>
            </a:r>
          </a:p>
        </p:txBody>
      </p:sp>
      <p:sp>
        <p:nvSpPr>
          <p:cNvPr id="13" name="Segnaposto immagine 10">
            <a:extLst>
              <a:ext uri="{FF2B5EF4-FFF2-40B4-BE49-F238E27FC236}">
                <a16:creationId xmlns:a16="http://schemas.microsoft.com/office/drawing/2014/main" id="{68412D06-1A64-446B-8E3E-026437ADFB5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600451" y="1318687"/>
            <a:ext cx="1748400" cy="1680173"/>
          </a:xfrm>
          <a:solidFill>
            <a:schemeClr val="bg1">
              <a:lumMod val="95000"/>
            </a:schemeClr>
          </a:solidFill>
        </p:spPr>
        <p:txBody>
          <a:bodyPr rtlCol="0" anchor="ctr"/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tabLst/>
              <a:defRPr sz="1200" i="1"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tabLst/>
              <a:defRPr/>
            </a:pPr>
            <a:r>
              <a:rPr lang="it-IT" noProof="0"/>
              <a:t>Foto di mezzi di trasporto</a:t>
            </a:r>
          </a:p>
        </p:txBody>
      </p:sp>
      <p:sp>
        <p:nvSpPr>
          <p:cNvPr id="14" name="Segnaposto immagine 10">
            <a:extLst>
              <a:ext uri="{FF2B5EF4-FFF2-40B4-BE49-F238E27FC236}">
                <a16:creationId xmlns:a16="http://schemas.microsoft.com/office/drawing/2014/main" id="{3152ED43-82C8-44B9-8B8E-2C0C9CEB1F19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374222" y="1318687"/>
            <a:ext cx="2093027" cy="1680173"/>
          </a:xfrm>
          <a:solidFill>
            <a:schemeClr val="bg1">
              <a:lumMod val="9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 i="1"/>
            </a:lvl1pPr>
          </a:lstStyle>
          <a:p>
            <a:pPr rtl="0"/>
            <a:r>
              <a:rPr lang="it-IT" noProof="0"/>
              <a:t>Foto di capi d'abbigliamento</a:t>
            </a:r>
          </a:p>
        </p:txBody>
      </p:sp>
      <p:sp>
        <p:nvSpPr>
          <p:cNvPr id="19" name="Segnaposto immagine 10">
            <a:extLst>
              <a:ext uri="{FF2B5EF4-FFF2-40B4-BE49-F238E27FC236}">
                <a16:creationId xmlns:a16="http://schemas.microsoft.com/office/drawing/2014/main" id="{0BCC3DC8-BDE4-4B07-A8CA-0321A364356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482052" y="4333875"/>
            <a:ext cx="2338493" cy="1219200"/>
          </a:xfrm>
          <a:solidFill>
            <a:schemeClr val="bg1">
              <a:lumMod val="95000"/>
            </a:schemeClr>
          </a:solidFill>
        </p:spPr>
        <p:txBody>
          <a:bodyPr rtlCol="0" anchor="ctr"/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tabLst/>
              <a:defRPr sz="1200" i="1"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tabLst/>
              <a:defRPr/>
            </a:pPr>
            <a:r>
              <a:rPr lang="it-IT" noProof="0"/>
              <a:t>Foto di altri elementi caratteristici dell'epoca</a:t>
            </a:r>
          </a:p>
        </p:txBody>
      </p:sp>
      <p:sp>
        <p:nvSpPr>
          <p:cNvPr id="21" name="Segnaposto testo 20">
            <a:extLst>
              <a:ext uri="{FF2B5EF4-FFF2-40B4-BE49-F238E27FC236}">
                <a16:creationId xmlns:a16="http://schemas.microsoft.com/office/drawing/2014/main" id="{2E769B50-B286-4700-AFD4-EFDA8F2FBA0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216900" y="2507046"/>
            <a:ext cx="2679698" cy="3349763"/>
          </a:xfrm>
        </p:spPr>
        <p:txBody>
          <a:bodyPr rtlCol="0"/>
          <a:lstStyle>
            <a:lvl1pPr marL="0" indent="0" algn="r">
              <a:buNone/>
              <a:defRPr/>
            </a:lvl1pPr>
            <a:lvl2pPr marL="457200" indent="0" algn="r">
              <a:buNone/>
              <a:defRPr/>
            </a:lvl2pPr>
            <a:lvl3pPr marL="914400" indent="0" algn="r">
              <a:buNone/>
              <a:defRPr/>
            </a:lvl3pPr>
            <a:lvl4pPr marL="1371600" indent="0" algn="r">
              <a:buNone/>
              <a:defRPr/>
            </a:lvl4pPr>
            <a:lvl5pPr marL="1828800" indent="0" algn="r">
              <a:buNone/>
              <a:defRPr/>
            </a:lvl5pPr>
          </a:lstStyle>
          <a:p>
            <a:pPr lvl="0" rtl="0"/>
            <a:r>
              <a:rPr lang="it-IT" noProof="0"/>
              <a:t>Sottotitolo</a:t>
            </a:r>
          </a:p>
        </p:txBody>
      </p:sp>
    </p:spTree>
    <p:extLst>
      <p:ext uri="{BB962C8B-B14F-4D97-AF65-F5344CB8AC3E}">
        <p14:creationId xmlns:p14="http://schemas.microsoft.com/office/powerpoint/2010/main" val="4260075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di grandi dimensio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tangolo 11">
            <a:extLst>
              <a:ext uri="{FF2B5EF4-FFF2-40B4-BE49-F238E27FC236}">
                <a16:creationId xmlns:a16="http://schemas.microsoft.com/office/drawing/2014/main" id="{13CE66FB-7564-43B1-9A0A-6594394A243B}"/>
              </a:ext>
            </a:extLst>
          </p:cNvPr>
          <p:cNvSpPr/>
          <p:nvPr userDrawn="1"/>
        </p:nvSpPr>
        <p:spPr>
          <a:xfrm>
            <a:off x="476250" y="476250"/>
            <a:ext cx="11239500" cy="59245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11" name="Segnaposto immagine 10">
            <a:extLst>
              <a:ext uri="{FF2B5EF4-FFF2-40B4-BE49-F238E27FC236}">
                <a16:creationId xmlns:a16="http://schemas.microsoft.com/office/drawing/2014/main" id="{D335E96D-A567-4898-B2BA-3B8C2F40BA6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52000" y="567000"/>
            <a:ext cx="11088000" cy="5724000"/>
          </a:xfrm>
          <a:solidFill>
            <a:schemeClr val="bg1">
              <a:lumMod val="95000"/>
            </a:schemeClr>
          </a:solidFill>
        </p:spPr>
        <p:txBody>
          <a:bodyPr rtlCol="0" anchor="ctr"/>
          <a:lstStyle>
            <a:lvl1pPr marL="0" indent="0" algn="ctr">
              <a:buNone/>
              <a:defRPr sz="1600" i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Inserire un'immagine suggestiva dell'epoca in questione</a:t>
            </a: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95402" y="692939"/>
            <a:ext cx="9601196" cy="751418"/>
          </a:xfrm>
        </p:spPr>
        <p:txBody>
          <a:bodyPr rtlCol="0"/>
          <a:lstStyle/>
          <a:p>
            <a:pPr rtl="0"/>
            <a:r>
              <a:rPr lang="it-IT" noProof="0"/>
              <a:t>Fare clic per modificare lo stile del titolo dello schema</a:t>
            </a:r>
          </a:p>
        </p:txBody>
      </p:sp>
      <p:pic>
        <p:nvPicPr>
          <p:cNvPr id="7" name="Immagine 6" descr="HD-PanelContent-GrommetsCombined.png">
            <a:extLst>
              <a:ext uri="{FF2B5EF4-FFF2-40B4-BE49-F238E27FC236}">
                <a16:creationId xmlns:a16="http://schemas.microsoft.com/office/drawing/2014/main" id="{EE5D561D-B993-4D57-A306-77777AD909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8661" y="631069"/>
            <a:ext cx="240481" cy="238041"/>
          </a:xfrm>
          <a:prstGeom prst="ellipse">
            <a:avLst/>
          </a:prstGeom>
          <a:effectLst>
            <a:outerShdw blurRad="12700" dir="2700000" sx="102000" sy="102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Immagine 7" descr="HD-PanelContent-GrommetsCombined.png">
            <a:extLst>
              <a:ext uri="{FF2B5EF4-FFF2-40B4-BE49-F238E27FC236}">
                <a16:creationId xmlns:a16="http://schemas.microsoft.com/office/drawing/2014/main" id="{56E46F13-579D-42C5-8CB9-411911275F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322858" y="631069"/>
            <a:ext cx="240481" cy="238041"/>
          </a:xfrm>
          <a:prstGeom prst="ellipse">
            <a:avLst/>
          </a:prstGeom>
          <a:effectLst>
            <a:outerShdw blurRad="12700" dir="2700000" sx="102000" sy="102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Immagine 8" descr="HD-PanelContent-GrommetsCombined.png">
            <a:extLst>
              <a:ext uri="{FF2B5EF4-FFF2-40B4-BE49-F238E27FC236}">
                <a16:creationId xmlns:a16="http://schemas.microsoft.com/office/drawing/2014/main" id="{E055F617-AE0E-412B-BD58-B6C6F1E57E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8661" y="5996029"/>
            <a:ext cx="240481" cy="238041"/>
          </a:xfrm>
          <a:prstGeom prst="ellipse">
            <a:avLst/>
          </a:prstGeom>
          <a:effectLst>
            <a:outerShdw blurRad="12700" dir="2700000" sx="102000" sy="102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Immagine 9" descr="HD-PanelContent-GrommetsCombined.png">
            <a:extLst>
              <a:ext uri="{FF2B5EF4-FFF2-40B4-BE49-F238E27FC236}">
                <a16:creationId xmlns:a16="http://schemas.microsoft.com/office/drawing/2014/main" id="{E6A3ABD2-1E11-490E-83ED-21CCB18789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322858" y="5996029"/>
            <a:ext cx="240481" cy="238041"/>
          </a:xfrm>
          <a:prstGeom prst="ellipse">
            <a:avLst/>
          </a:prstGeom>
          <a:effectLst>
            <a:outerShdw blurRad="12700" dir="2700000" sx="102000" sy="102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182870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to + Foto corr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Connettore diritto 7"/>
          <p:cNvCxnSpPr>
            <a:cxnSpLocks/>
          </p:cNvCxnSpPr>
          <p:nvPr/>
        </p:nvCxnSpPr>
        <p:spPr>
          <a:xfrm>
            <a:off x="1295401" y="2421466"/>
            <a:ext cx="358038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1295403" y="982132"/>
            <a:ext cx="3580380" cy="1303867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r>
              <a:rPr lang="it-IT" noProof="0"/>
              <a:t>Fare clic per modificare il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 hasCustomPrompt="1"/>
          </p:nvPr>
        </p:nvSpPr>
        <p:spPr>
          <a:xfrm>
            <a:off x="1295401" y="2560320"/>
            <a:ext cx="3580381" cy="3310128"/>
          </a:xfrm>
        </p:spPr>
        <p:txBody>
          <a:bodyPr rtlCol="0">
            <a:normAutofit/>
          </a:bodyPr>
          <a:lstStyle/>
          <a:p>
            <a:pPr lvl="0" rtl="0"/>
            <a:r>
              <a:rPr lang="it-IT" noProof="0"/>
              <a:t>Modifica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82A64F5-E76F-44C3-A213-F0AE51A8D9A0}" type="datetime1">
              <a:rPr lang="it-IT" noProof="0" smtClean="0"/>
              <a:t>14/03/2022</a:t>
            </a:fld>
            <a:endParaRPr lang="it-IT" noProof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noProof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30EA680-D336-4FF7-8B7A-9848BB0A1C32}" type="slidenum">
              <a:rPr lang="it-IT" noProof="0" smtClean="0"/>
              <a:t>‹N›</a:t>
            </a:fld>
            <a:endParaRPr lang="it-IT" noProof="0"/>
          </a:p>
        </p:txBody>
      </p:sp>
      <p:sp>
        <p:nvSpPr>
          <p:cNvPr id="10" name="Parallelogramma 9">
            <a:extLst>
              <a:ext uri="{FF2B5EF4-FFF2-40B4-BE49-F238E27FC236}">
                <a16:creationId xmlns:a16="http://schemas.microsoft.com/office/drawing/2014/main" id="{9C4F6082-2952-43DC-9B9C-74C88B262CE9}"/>
              </a:ext>
            </a:extLst>
          </p:cNvPr>
          <p:cNvSpPr/>
          <p:nvPr userDrawn="1"/>
        </p:nvSpPr>
        <p:spPr>
          <a:xfrm rot="5400000">
            <a:off x="6801681" y="1316976"/>
            <a:ext cx="4037344" cy="5975391"/>
          </a:xfrm>
          <a:prstGeom prst="parallelogram">
            <a:avLst>
              <a:gd name="adj" fmla="val 12608"/>
            </a:avLst>
          </a:prstGeom>
          <a:gradFill>
            <a:gsLst>
              <a:gs pos="11000">
                <a:schemeClr val="tx1">
                  <a:alpha val="0"/>
                </a:schemeClr>
              </a:gs>
              <a:gs pos="100000">
                <a:schemeClr val="tx1"/>
              </a:gs>
            </a:gsLst>
            <a:lin ang="5400000" scaled="1"/>
          </a:gradFill>
          <a:ln>
            <a:noFill/>
          </a:ln>
          <a:effectLst>
            <a:softEdge rad="317500"/>
          </a:effectLst>
          <a:scene3d>
            <a:camera prst="orthographicFront"/>
            <a:lightRig rig="threePt" dir="t">
              <a:rot lat="0" lon="0" rev="20400000"/>
            </a:lightRig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11" name="Rettangolo: Angoli arrotondati 10">
            <a:extLst>
              <a:ext uri="{FF2B5EF4-FFF2-40B4-BE49-F238E27FC236}">
                <a16:creationId xmlns:a16="http://schemas.microsoft.com/office/drawing/2014/main" id="{67618976-780E-4131-85CD-66F013F5ACDE}"/>
              </a:ext>
            </a:extLst>
          </p:cNvPr>
          <p:cNvSpPr/>
          <p:nvPr userDrawn="1"/>
        </p:nvSpPr>
        <p:spPr>
          <a:xfrm rot="-120000">
            <a:off x="5372113" y="869568"/>
            <a:ext cx="5703690" cy="4902845"/>
          </a:xfrm>
          <a:prstGeom prst="roundRect">
            <a:avLst>
              <a:gd name="adj" fmla="val 454"/>
            </a:avLst>
          </a:prstGeom>
          <a:blipFill dpi="0" rotWithShape="1">
            <a:blip r:embed="rId2" cstate="screen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4000"/>
                      </a14:imgEffect>
                      <a14:imgEffect>
                        <a14:saturation sat="0"/>
                      </a14:imgEffect>
                      <a14:imgEffect>
                        <a14:brightnessContrast bright="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20000" sy="20000" flip="xy" algn="tl"/>
          </a:blipFill>
          <a:ln>
            <a:noFill/>
          </a:ln>
          <a:effectLst/>
          <a:scene3d>
            <a:camera prst="orthographicFront"/>
            <a:lightRig rig="threePt" dir="t">
              <a:rot lat="0" lon="0" rev="20400000"/>
            </a:lightRig>
          </a:scene3d>
          <a:sp3d>
            <a:bevelT w="12700" h="63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12" name="Segnaposto immagine 17">
            <a:extLst>
              <a:ext uri="{FF2B5EF4-FFF2-40B4-BE49-F238E27FC236}">
                <a16:creationId xmlns:a16="http://schemas.microsoft.com/office/drawing/2014/main" id="{01E4A9BC-C863-435A-8A18-508AE86DCBB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 rot="-120000" flipH="1">
            <a:off x="5584031" y="1077708"/>
            <a:ext cx="5279854" cy="4486565"/>
          </a:xfrm>
          <a:solidFill>
            <a:schemeClr val="tx1">
              <a:lumMod val="75000"/>
              <a:lumOff val="25000"/>
            </a:schemeClr>
          </a:solidFill>
          <a:effectLst>
            <a:innerShdw blurRad="25400" dist="12700" dir="13500000">
              <a:prstClr val="black">
                <a:alpha val="16000"/>
              </a:prstClr>
            </a:innerShdw>
          </a:effectLst>
        </p:spPr>
        <p:txBody>
          <a:bodyPr lIns="180000" rIns="180000" rtlCol="0" anchor="ctr"/>
          <a:lstStyle>
            <a:lvl1pPr marL="0" indent="0" algn="ctr">
              <a:buNone/>
              <a:defRPr sz="1600" i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rtl="0"/>
            <a:r>
              <a:rPr lang="it-IT" noProof="0"/>
              <a:t>Inserire o trascinare la foto</a:t>
            </a:r>
          </a:p>
        </p:txBody>
      </p:sp>
    </p:spTree>
    <p:extLst>
      <p:ext uri="{BB962C8B-B14F-4D97-AF65-F5344CB8AC3E}">
        <p14:creationId xmlns:p14="http://schemas.microsoft.com/office/powerpoint/2010/main" val="168386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olo + Contenuto alternativ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 descr="HD-PanelContent-GrommetsCombined.png">
            <a:extLst>
              <a:ext uri="{FF2B5EF4-FFF2-40B4-BE49-F238E27FC236}">
                <a16:creationId xmlns:a16="http://schemas.microsoft.com/office/drawing/2014/main" id="{7BD0150C-9F76-4D95-80BF-675693B48F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cxnSp>
        <p:nvCxnSpPr>
          <p:cNvPr id="7" name="Connettore diritto 6"/>
          <p:cNvCxnSpPr>
            <a:cxnSpLocks/>
          </p:cNvCxnSpPr>
          <p:nvPr/>
        </p:nvCxnSpPr>
        <p:spPr>
          <a:xfrm>
            <a:off x="1295401" y="2421466"/>
            <a:ext cx="466966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1295402" y="982132"/>
            <a:ext cx="4669664" cy="1303867"/>
          </a:xfrm>
        </p:spPr>
        <p:txBody>
          <a:bodyPr rtlCol="0"/>
          <a:lstStyle/>
          <a:p>
            <a:pPr rtl="0"/>
            <a:r>
              <a:rPr lang="it-IT" noProof="0"/>
              <a:t>Fare clic per modificare il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 hasCustomPrompt="1"/>
          </p:nvPr>
        </p:nvSpPr>
        <p:spPr>
          <a:xfrm>
            <a:off x="1295401" y="2556932"/>
            <a:ext cx="4669666" cy="3318936"/>
          </a:xfrm>
        </p:spPr>
        <p:txBody>
          <a:bodyPr rtlCol="0"/>
          <a:lstStyle/>
          <a:p>
            <a:pPr lvl="0" rtl="0"/>
            <a:r>
              <a:rPr lang="it-IT" noProof="0"/>
              <a:t>Modifica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4F741F0-F54F-4209-A3FB-5DBD52D72414}" type="datetime1">
              <a:rPr lang="it-IT" noProof="0" smtClean="0"/>
              <a:t>14/03/2022</a:t>
            </a:fld>
            <a:endParaRPr lang="it-IT" noProof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noProof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30EA680-D336-4FF7-8B7A-9848BB0A1C32}" type="slidenum">
              <a:rPr lang="it-IT" noProof="0" smtClean="0"/>
              <a:t>‹N›</a:t>
            </a:fld>
            <a:endParaRPr lang="it-IT" noProof="0"/>
          </a:p>
        </p:txBody>
      </p:sp>
      <p:sp>
        <p:nvSpPr>
          <p:cNvPr id="11" name="Segnaposto contenuto 2">
            <a:extLst>
              <a:ext uri="{FF2B5EF4-FFF2-40B4-BE49-F238E27FC236}">
                <a16:creationId xmlns:a16="http://schemas.microsoft.com/office/drawing/2014/main" id="{68FEA8B0-7C15-481C-885B-E54C78BC32E7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226935" y="982132"/>
            <a:ext cx="4669666" cy="4126581"/>
          </a:xfrm>
        </p:spPr>
        <p:txBody>
          <a:bodyPr rtlCol="0"/>
          <a:lstStyle/>
          <a:p>
            <a:pPr lvl="0" rtl="0"/>
            <a:r>
              <a:rPr lang="it-IT" noProof="0"/>
              <a:t>Modifica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14" name="Segnaposto testo 13">
            <a:extLst>
              <a:ext uri="{FF2B5EF4-FFF2-40B4-BE49-F238E27FC236}">
                <a16:creationId xmlns:a16="http://schemas.microsoft.com/office/drawing/2014/main" id="{8DCEB7F9-6056-41AE-93D6-C5D4C94C8F5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 rot="21043309">
            <a:off x="8122162" y="5338536"/>
            <a:ext cx="2746356" cy="425315"/>
          </a:xfrm>
        </p:spPr>
        <p:txBody>
          <a:bodyPr rtlCol="0"/>
          <a:lstStyle>
            <a:lvl1pPr marL="0" indent="0" algn="r">
              <a:buNone/>
              <a:defRPr i="0">
                <a:latin typeface="Lucida Handwriting" panose="03010101010101010101" pitchFamily="66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it-IT" noProof="0"/>
              <a:t>Generazione XYZ</a:t>
            </a:r>
          </a:p>
        </p:txBody>
      </p:sp>
    </p:spTree>
    <p:extLst>
      <p:ext uri="{BB962C8B-B14F-4D97-AF65-F5344CB8AC3E}">
        <p14:creationId xmlns:p14="http://schemas.microsoft.com/office/powerpoint/2010/main" val="1455771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pun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95400" y="979709"/>
            <a:ext cx="9601197" cy="1822514"/>
          </a:xfrm>
        </p:spPr>
        <p:txBody>
          <a:bodyPr rtlCol="0" anchor="b">
            <a:normAutofit/>
          </a:bodyPr>
          <a:lstStyle>
            <a:lvl1pPr algn="ctr">
              <a:defRPr sz="4400" b="0" cap="none"/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295400" y="3073155"/>
            <a:ext cx="9601197" cy="520392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BC7D30C-3C01-4C69-9048-E1417197214F}" type="datetime1">
              <a:rPr lang="it-IT" noProof="0" smtClean="0"/>
              <a:t>14/03/2022</a:t>
            </a:fld>
            <a:endParaRPr lang="it-IT" noProof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noProof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30EA680-D336-4FF7-8B7A-9848BB0A1C32}" type="slidenum">
              <a:rPr lang="it-IT" noProof="0" smtClean="0"/>
              <a:t>‹N›</a:t>
            </a:fld>
            <a:endParaRPr lang="it-IT" noProof="0"/>
          </a:p>
        </p:txBody>
      </p:sp>
      <p:cxnSp>
        <p:nvCxnSpPr>
          <p:cNvPr id="16" name="Connettore diritto 15"/>
          <p:cNvCxnSpPr/>
          <p:nvPr/>
        </p:nvCxnSpPr>
        <p:spPr>
          <a:xfrm>
            <a:off x="1296884" y="2937688"/>
            <a:ext cx="96012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Segnaposto contenuto 2">
            <a:extLst>
              <a:ext uri="{FF2B5EF4-FFF2-40B4-BE49-F238E27FC236}">
                <a16:creationId xmlns:a16="http://schemas.microsoft.com/office/drawing/2014/main" id="{4202A890-9091-4399-80AF-8AF212A1ED43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1295401" y="3864479"/>
            <a:ext cx="2952000" cy="1109133"/>
          </a:xfrm>
          <a:ln w="44450" cap="sq" cmpd="thinThick">
            <a:solidFill>
              <a:schemeClr val="accent1"/>
            </a:solidFill>
            <a:miter lim="800000"/>
          </a:ln>
        </p:spPr>
        <p:txBody>
          <a:bodyPr rtlCol="0" anchor="ctr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</a:lstStyle>
          <a:p>
            <a:pPr lvl="0" rtl="0"/>
            <a:r>
              <a:rPr lang="it-IT" noProof="0"/>
              <a:t>Descrizione</a:t>
            </a:r>
          </a:p>
        </p:txBody>
      </p:sp>
      <p:sp>
        <p:nvSpPr>
          <p:cNvPr id="9" name="Segnaposto contenuto 2">
            <a:extLst>
              <a:ext uri="{FF2B5EF4-FFF2-40B4-BE49-F238E27FC236}">
                <a16:creationId xmlns:a16="http://schemas.microsoft.com/office/drawing/2014/main" id="{F1661F6C-2BB1-41AF-BF4C-144E940F7B2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620000" y="3864479"/>
            <a:ext cx="2952000" cy="1109133"/>
          </a:xfrm>
          <a:ln w="44450" cap="sq" cmpd="thinThick">
            <a:solidFill>
              <a:schemeClr val="accent3"/>
            </a:solidFill>
            <a:miter lim="800000"/>
          </a:ln>
        </p:spPr>
        <p:txBody>
          <a:bodyPr rtlCol="0" anchor="ctr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</a:lstStyle>
          <a:p>
            <a:pPr lvl="0" rtl="0"/>
            <a:r>
              <a:rPr lang="it-IT" noProof="0"/>
              <a:t>Descrizione</a:t>
            </a:r>
          </a:p>
        </p:txBody>
      </p:sp>
      <p:sp>
        <p:nvSpPr>
          <p:cNvPr id="10" name="Segnaposto contenuto 2">
            <a:extLst>
              <a:ext uri="{FF2B5EF4-FFF2-40B4-BE49-F238E27FC236}">
                <a16:creationId xmlns:a16="http://schemas.microsoft.com/office/drawing/2014/main" id="{3AFB258B-8362-4F6C-94EF-7C1F32CEBF2D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7944598" y="3864479"/>
            <a:ext cx="2952000" cy="1109133"/>
          </a:xfrm>
          <a:ln w="44450" cap="sq" cmpd="thinThick">
            <a:solidFill>
              <a:schemeClr val="accent2"/>
            </a:solidFill>
            <a:miter lim="800000"/>
          </a:ln>
        </p:spPr>
        <p:txBody>
          <a:bodyPr rtlCol="0" anchor="ctr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</a:lstStyle>
          <a:p>
            <a:pPr lvl="0" rtl="0"/>
            <a:r>
              <a:rPr lang="it-IT" noProof="0"/>
              <a:t>Descrizione</a:t>
            </a:r>
          </a:p>
        </p:txBody>
      </p:sp>
    </p:spTree>
    <p:extLst>
      <p:ext uri="{BB962C8B-B14F-4D97-AF65-F5344CB8AC3E}">
        <p14:creationId xmlns:p14="http://schemas.microsoft.com/office/powerpoint/2010/main" val="36728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 descr="HD-PanelContent-GrommetsCombined.png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/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lvl="0" rtl="0"/>
            <a:r>
              <a:rPr lang="it-IT" noProof="0"/>
              <a:t>Modifica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rtl="0"/>
            <a:fld id="{141BCF29-3B7A-40C0-B866-136A1A1A450A}" type="datetime1">
              <a:rPr lang="it-IT" noProof="0" smtClean="0"/>
              <a:t>14/03/2022</a:t>
            </a:fld>
            <a:endParaRPr lang="it-IT" noProof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rtl="0"/>
            <a:endParaRPr lang="it-IT" noProof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rtl="0"/>
            <a:fld id="{330EA680-D336-4FF7-8B7A-9848BB0A1C32}" type="slidenum">
              <a:rPr lang="it-IT" noProof="0" smtClean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543425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69" r:id="rId1"/>
    <p:sldLayoutId id="2147484170" r:id="rId2"/>
    <p:sldLayoutId id="2147484186" r:id="rId3"/>
    <p:sldLayoutId id="2147484187" r:id="rId4"/>
    <p:sldLayoutId id="2147484188" r:id="rId5"/>
    <p:sldLayoutId id="2147484189" r:id="rId6"/>
    <p:sldLayoutId id="2147484190" r:id="rId7"/>
    <p:sldLayoutId id="2147484191" r:id="rId8"/>
    <p:sldLayoutId id="2147484192" r:id="rId9"/>
    <p:sldLayoutId id="2147484171" r:id="rId10"/>
    <p:sldLayoutId id="2147484172" r:id="rId11"/>
    <p:sldLayoutId id="2147484173" r:id="rId12"/>
    <p:sldLayoutId id="2147484193" r:id="rId13"/>
    <p:sldLayoutId id="2147484194" r:id="rId14"/>
    <p:sldLayoutId id="2147484174" r:id="rId15"/>
    <p:sldLayoutId id="2147484175" r:id="rId16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2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1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it-IT" sz="2400" dirty="0"/>
              <a:t>Presentazione del progetto </a:t>
            </a:r>
            <a:br>
              <a:rPr lang="it-IT" sz="4800" dirty="0"/>
            </a:br>
            <a:r>
              <a:rPr lang="it-IT" sz="4800" dirty="0"/>
              <a:t>Testimoni dei Diritti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 lnSpcReduction="10000"/>
          </a:bodyPr>
          <a:lstStyle/>
          <a:p>
            <a:pPr algn="l" rtl="0"/>
            <a:r>
              <a:rPr lang="it-IT" sz="1600" b="1" dirty="0"/>
              <a:t>P. P.</a:t>
            </a:r>
            <a:br>
              <a:rPr lang="it-IT" sz="1600" b="1" dirty="0"/>
            </a:br>
            <a:r>
              <a:rPr lang="it-IT" sz="1600" b="1" dirty="0"/>
              <a:t>A. R.</a:t>
            </a:r>
            <a:br>
              <a:rPr lang="it-IT" sz="1600" dirty="0"/>
            </a:br>
            <a:endParaRPr lang="it-IT" sz="1600" dirty="0"/>
          </a:p>
          <a:p>
            <a:pPr algn="l" rtl="0"/>
            <a:r>
              <a:rPr lang="it-IT" sz="1600" dirty="0"/>
              <a:t>Classe 1°C – Scuola Media </a:t>
            </a:r>
            <a:r>
              <a:rPr lang="it-IT" sz="1600" dirty="0" err="1"/>
              <a:t>Altichiero</a:t>
            </a:r>
            <a:r>
              <a:rPr lang="it-IT" sz="1600" dirty="0"/>
              <a:t> da Zevio</a:t>
            </a:r>
            <a:br>
              <a:rPr lang="it-IT" sz="1600" dirty="0"/>
            </a:br>
            <a:r>
              <a:rPr lang="it-IT" sz="1600" dirty="0"/>
              <a:t>Anno scolastico 2021-2022</a:t>
            </a:r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13D22412-60CD-458D-9D5D-0166478900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74395" y="4314696"/>
            <a:ext cx="2286198" cy="2072820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84F0FD8D-85A3-4615-A429-E50BA24B94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" dirty="0"/>
              <a:t>Il nostro progetto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A35197D-A94D-457B-836D-4FCC52921A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it" dirty="0"/>
              <a:t>Una lingua senza barriere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E85C3FCA-87E6-488B-8AC1-2CCE338291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95400" y="3116261"/>
            <a:ext cx="4718304" cy="3170239"/>
          </a:xfrm>
        </p:spPr>
        <p:txBody>
          <a:bodyPr rtlCol="0">
            <a:normAutofit/>
          </a:bodyPr>
          <a:lstStyle/>
          <a:p>
            <a:pPr rtl="0"/>
            <a:r>
              <a:rPr lang="it-IT" dirty="0"/>
              <a:t>La classe prima 1°C partecipa al concorso «</a:t>
            </a:r>
            <a:r>
              <a:rPr lang="it-IT" b="1" i="1" dirty="0"/>
              <a:t>Testimoni dei Diritti</a:t>
            </a:r>
            <a:r>
              <a:rPr lang="it-IT" dirty="0"/>
              <a:t>» organizzato dal Senato Della Repubblica in collaborazione con il Ministero dell’Istruzione</a:t>
            </a:r>
          </a:p>
          <a:p>
            <a:pPr rtl="0"/>
            <a:r>
              <a:rPr lang="it-IT" dirty="0"/>
              <a:t>Il nostro obiettivo è quello di utilizzare linguaggi non verbali per </a:t>
            </a:r>
            <a:r>
              <a:rPr lang="it-IT" b="1" dirty="0"/>
              <a:t>favorire la comunicazione con tutti</a:t>
            </a:r>
            <a:r>
              <a:rPr lang="it-IT" dirty="0"/>
              <a:t>, in particolare con i compagni stranieri che frequentano la nostra scuola</a:t>
            </a:r>
            <a:endParaRPr lang="it" dirty="0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95C9CC3-9115-49C8-A9B1-329D565EA7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 rtlCol="0"/>
          <a:lstStyle/>
          <a:p>
            <a:pPr rtl="0"/>
            <a:r>
              <a:rPr lang="it" dirty="0"/>
              <a:t>Cosa facciamo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A15EFB10-E96A-43FB-B678-E77AFE5162ED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 rtlCol="0">
            <a:normAutofit/>
          </a:bodyPr>
          <a:lstStyle/>
          <a:p>
            <a:pPr rtl="0"/>
            <a:r>
              <a:rPr lang="it-IT" dirty="0"/>
              <a:t>Attraverso la </a:t>
            </a:r>
            <a:r>
              <a:rPr lang="it-IT" b="1" dirty="0"/>
              <a:t>scrittura CAA </a:t>
            </a:r>
            <a:r>
              <a:rPr lang="it-IT" dirty="0"/>
              <a:t>(Comunicazione Aumentativa Alternativa), che è una </a:t>
            </a:r>
            <a:r>
              <a:rPr lang="it-IT" b="1" dirty="0"/>
              <a:t>comunicazione non verbale</a:t>
            </a:r>
            <a:r>
              <a:rPr lang="it-IT" dirty="0"/>
              <a:t>, con immagini chiare e intuitive aiutiamo i nostri compagni a inserirsi e a imparare la nostra lingua. </a:t>
            </a:r>
            <a:endParaRPr lang="it" dirty="0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535E10BF-5A42-4A9D-9B6B-C298BEDB7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30EA680-D336-4FF7-8B7A-9848BB0A1C32}" type="slidenum">
              <a:rPr lang="it-IT" noProof="0" smtClean="0"/>
              <a:t>2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26509318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B4F92BC-2A7E-406A-9A53-C554591017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dirty="0"/>
              <a:t>Le fasi del nostro progetto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F07AB04-2B85-480B-A4EF-348CDC4C2C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4729233"/>
            <a:ext cx="2952000" cy="1109133"/>
          </a:xfrm>
        </p:spPr>
        <p:txBody>
          <a:bodyPr rtlCol="0"/>
          <a:lstStyle/>
          <a:p>
            <a:pPr marL="0" indent="0">
              <a:buNone/>
            </a:pPr>
            <a:r>
              <a:rPr lang="it-IT" sz="1600" dirty="0"/>
              <a:t>Abbiamo realizzato delle </a:t>
            </a:r>
            <a:r>
              <a:rPr lang="it-IT" sz="1600" b="1" dirty="0"/>
              <a:t>tavole con la scrittura CAA </a:t>
            </a:r>
            <a:r>
              <a:rPr lang="it-IT" sz="1600" dirty="0"/>
              <a:t>con la descrizione di luoghi e </a:t>
            </a:r>
            <a:r>
              <a:rPr lang="it-IT" sz="1600" b="1" dirty="0"/>
              <a:t>funzioni delle varie parti della scuola</a:t>
            </a:r>
            <a:r>
              <a:rPr lang="it-IT" sz="1600" dirty="0"/>
              <a:t>, ricordando le principali regole anti-Covid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012AC1F-AA24-4F87-B1E4-BEAAA47EA73F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620000" y="4729233"/>
            <a:ext cx="2952000" cy="1109133"/>
          </a:xfrm>
        </p:spPr>
        <p:txBody>
          <a:bodyPr rtlCol="0"/>
          <a:lstStyle/>
          <a:p>
            <a:pPr marL="0" indent="0" rtl="0">
              <a:buNone/>
            </a:pPr>
            <a:r>
              <a:rPr lang="it-IT" sz="1600" dirty="0"/>
              <a:t>L’idea è di </a:t>
            </a:r>
            <a:r>
              <a:rPr lang="it-IT" sz="1600" b="1" dirty="0"/>
              <a:t>portare</a:t>
            </a:r>
            <a:r>
              <a:rPr lang="it-IT" sz="1600" dirty="0"/>
              <a:t> queste </a:t>
            </a:r>
            <a:r>
              <a:rPr lang="it-IT" sz="1600" b="1" dirty="0"/>
              <a:t>tavole </a:t>
            </a:r>
            <a:r>
              <a:rPr lang="it-IT" sz="1600" dirty="0"/>
              <a:t>in tutti plessi dell’istituto e anche nei </a:t>
            </a:r>
            <a:r>
              <a:rPr lang="it-IT" sz="1600" b="1" dirty="0"/>
              <a:t>luoghi pubblici</a:t>
            </a:r>
            <a:r>
              <a:rPr lang="it-IT" sz="1600" dirty="0"/>
              <a:t> del nostro paese (es. farmacia, macelleria, ecc.)</a:t>
            </a:r>
          </a:p>
          <a:p>
            <a:pPr rtl="0"/>
            <a:endParaRPr lang="it-IT" dirty="0"/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A67EE021-5134-4FB5-978F-884273E35CFA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944598" y="4729233"/>
            <a:ext cx="3296426" cy="1109133"/>
          </a:xfrm>
        </p:spPr>
        <p:txBody>
          <a:bodyPr rtlCol="0"/>
          <a:lstStyle/>
          <a:p>
            <a:pPr marL="0" indent="0" rtl="0">
              <a:buNone/>
            </a:pPr>
            <a:r>
              <a:rPr lang="it-IT" sz="1600" dirty="0"/>
              <a:t>Partecipiamo costantemente al </a:t>
            </a:r>
            <a:r>
              <a:rPr lang="it-IT" sz="1600" b="1" dirty="0"/>
              <a:t>blog</a:t>
            </a:r>
            <a:r>
              <a:rPr lang="it-IT" sz="1600" dirty="0"/>
              <a:t> creato dal Senato per raccontare l’avanzamento del nostro progetto</a:t>
            </a:r>
          </a:p>
        </p:txBody>
      </p:sp>
      <p:pic>
        <p:nvPicPr>
          <p:cNvPr id="14" name="Segnaposto immagine 13" descr="Testa con ingranaggi">
            <a:extLst>
              <a:ext uri="{FF2B5EF4-FFF2-40B4-BE49-F238E27FC236}">
                <a16:creationId xmlns:a16="http://schemas.microsoft.com/office/drawing/2014/main" id="{E446D6D6-98CB-455F-B98B-5236850D2072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/>
      </p:pic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C98605F-29EA-412C-9C55-B07A369B4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30EA680-D336-4FF7-8B7A-9848BB0A1C32}" type="slidenum">
              <a:rPr lang="it-IT" noProof="0" smtClean="0"/>
              <a:t>3</a:t>
            </a:fld>
            <a:endParaRPr lang="it-IT" noProof="0"/>
          </a:p>
        </p:txBody>
      </p:sp>
      <p:pic>
        <p:nvPicPr>
          <p:cNvPr id="19" name="Segnaposto immagine 18">
            <a:extLst>
              <a:ext uri="{FF2B5EF4-FFF2-40B4-BE49-F238E27FC236}">
                <a16:creationId xmlns:a16="http://schemas.microsoft.com/office/drawing/2014/main" id="{0D1B4789-3CCE-46C0-AAAA-128A810775D7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5"/>
          <a:srcRect t="68" b="68"/>
          <a:stretch>
            <a:fillRect/>
          </a:stretch>
        </p:blipFill>
        <p:spPr/>
      </p:pic>
      <p:pic>
        <p:nvPicPr>
          <p:cNvPr id="17" name="Segnaposto immagine 16">
            <a:extLst>
              <a:ext uri="{FF2B5EF4-FFF2-40B4-BE49-F238E27FC236}">
                <a16:creationId xmlns:a16="http://schemas.microsoft.com/office/drawing/2014/main" id="{0EF4CA9C-CCB3-4960-A24B-6107A2654FA6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6"/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9571069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16508F6-42C2-4FFE-A92E-4981332982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dirty="0"/>
              <a:t>E non preoccupatevi se…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7D92030-ED5A-43D0-870F-DC04D358FF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498694" y="2560320"/>
            <a:ext cx="6083845" cy="3310128"/>
          </a:xfrm>
        </p:spPr>
        <p:txBody>
          <a:bodyPr rtlCol="0"/>
          <a:lstStyle/>
          <a:p>
            <a:pPr rtl="0"/>
            <a:r>
              <a:rPr lang="it-IT" dirty="0"/>
              <a:t>Troverete dei cartelloni colorati (come questo) un po’in giro per la scuola</a:t>
            </a:r>
          </a:p>
          <a:p>
            <a:pPr rtl="0"/>
            <a:r>
              <a:rPr lang="it-IT" dirty="0"/>
              <a:t>Questi cartelloni aiuteranno i nostri compagni ad ambientarsi e a non sentirsi esclusi</a:t>
            </a:r>
          </a:p>
          <a:p>
            <a:pPr rtl="0"/>
            <a:r>
              <a:rPr lang="it-IT" dirty="0"/>
              <a:t>Con immagini semplici e divertenti spiegheremo alcune facili regole…..valide per tutti!</a:t>
            </a:r>
          </a:p>
          <a:p>
            <a:pPr rtl="0"/>
            <a:r>
              <a:rPr lang="it-IT" dirty="0"/>
              <a:t>Avete domande?</a:t>
            </a:r>
          </a:p>
          <a:p>
            <a:pPr rtl="0"/>
            <a:endParaRPr lang="it-IT" dirty="0"/>
          </a:p>
        </p:txBody>
      </p:sp>
      <p:pic>
        <p:nvPicPr>
          <p:cNvPr id="13" name="Segnaposto immagine 12">
            <a:extLst>
              <a:ext uri="{FF2B5EF4-FFF2-40B4-BE49-F238E27FC236}">
                <a16:creationId xmlns:a16="http://schemas.microsoft.com/office/drawing/2014/main" id="{64053ABC-978F-4F30-AC61-E4C27A33A6B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l="5685" r="5685"/>
          <a:stretch>
            <a:fillRect/>
          </a:stretch>
        </p:blipFill>
        <p:spPr>
          <a:xfrm rot="21428780">
            <a:off x="522092" y="1745343"/>
            <a:ext cx="2736000" cy="3367314"/>
          </a:xfrm>
        </p:spPr>
      </p:pic>
      <p:sp>
        <p:nvSpPr>
          <p:cNvPr id="14" name="Segnaposto numero diapositiva 13">
            <a:extLst>
              <a:ext uri="{FF2B5EF4-FFF2-40B4-BE49-F238E27FC236}">
                <a16:creationId xmlns:a16="http://schemas.microsoft.com/office/drawing/2014/main" id="{406CCF16-03CA-49BA-8467-1A46B6CD5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30EA680-D336-4FF7-8B7A-9848BB0A1C32}" type="slidenum">
              <a:rPr lang="it-IT" noProof="0" smtClean="0"/>
              <a:t>4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223228295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o">
  <a:themeElements>
    <a:clrScheme name="Custom 162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CBAF62"/>
      </a:accent1>
      <a:accent2>
        <a:srgbClr val="4096B0"/>
      </a:accent2>
      <a:accent3>
        <a:srgbClr val="803348"/>
      </a:accent3>
      <a:accent4>
        <a:srgbClr val="8E684C"/>
      </a:accent4>
      <a:accent5>
        <a:srgbClr val="AB946B"/>
      </a:accent5>
      <a:accent6>
        <a:srgbClr val="803348"/>
      </a:accent6>
      <a:hlink>
        <a:srgbClr val="86724D"/>
      </a:hlink>
      <a:folHlink>
        <a:srgbClr val="CBAF62"/>
      </a:folHlink>
    </a:clrScheme>
    <a:fontScheme name="Custom 169">
      <a:majorFont>
        <a:latin typeface="Rockwell"/>
        <a:ea typeface=""/>
        <a:cs typeface=""/>
      </a:majorFont>
      <a:minorFont>
        <a:latin typeface="Trebuchet MS"/>
        <a:ea typeface=""/>
        <a:cs typeface="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0104501_TF66931312" id="{5AE32068-E740-42AC-910C-DACC7AD51856}" vid="{A8A0CC42-2780-4EA7-8106-05C70000E961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10" ma:contentTypeDescription="Create a new document." ma:contentTypeScope="" ma:versionID="e3b47856d4cf355c0dacb39e1084d14f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845a615265fdb1f7b12cc65ac20ecbd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  <xsd:element ref="ns2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7" nillable="true" ma:displayName="MediaServiceAuto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5B8FAC4-99E7-4CF2-AA4F-E5F48F87B542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customXml/itemProps2.xml><?xml version="1.0" encoding="utf-8"?>
<ds:datastoreItem xmlns:ds="http://schemas.openxmlformats.org/officeDocument/2006/customXml" ds:itemID="{424EDED3-7967-4EF0-BE85-F4606019A9E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311D34D-75D2-4894-A4B9-B889F28CA15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Capsula del tempo digitale</Template>
  <TotalTime>326</TotalTime>
  <Words>254</Words>
  <Application>Microsoft Office PowerPoint</Application>
  <PresentationFormat>Widescreen</PresentationFormat>
  <Paragraphs>25</Paragraphs>
  <Slides>4</Slides>
  <Notes>4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10" baseType="lpstr">
      <vt:lpstr>Arial</vt:lpstr>
      <vt:lpstr>Calibri</vt:lpstr>
      <vt:lpstr>Lucida Handwriting</vt:lpstr>
      <vt:lpstr>Rockwell</vt:lpstr>
      <vt:lpstr>Trebuchet MS</vt:lpstr>
      <vt:lpstr>Organico</vt:lpstr>
      <vt:lpstr>Presentazione del progetto  Testimoni dei Diritti</vt:lpstr>
      <vt:lpstr>Il nostro progetto</vt:lpstr>
      <vt:lpstr>Le fasi del nostro progetto</vt:lpstr>
      <vt:lpstr>E non preoccupatevi se…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Indicazioni: Usare queste diapositive e note per creare il progetto.</dc:title>
  <dc:creator>Rosalba Rossato</dc:creator>
  <cp:lastModifiedBy>Rosalba Rossato</cp:lastModifiedBy>
  <cp:revision>11</cp:revision>
  <dcterms:created xsi:type="dcterms:W3CDTF">2022-03-11T14:17:22Z</dcterms:created>
  <dcterms:modified xsi:type="dcterms:W3CDTF">2022-03-14T15:37:45Z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0x010100DEEA25CC0A0AC24199CDC46C25B8B0BC</vt:lpwstr>
  </property>
</Properties>
</file>