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9144000" cy="51435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E9142-6899-413F-9C08-497695DE6EC5}" v="1" dt="2022-03-24T13:55:53.07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4725" y="499660"/>
            <a:ext cx="8374549" cy="577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1C13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1C13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F1C13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725" y="490085"/>
            <a:ext cx="8374549" cy="577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F1C13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4725" y="1175208"/>
            <a:ext cx="8374549" cy="2843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7300" y="209550"/>
            <a:ext cx="47244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85" dirty="0">
                <a:latin typeface="Book Antiqua" pitchFamily="18" charset="0"/>
              </a:rPr>
              <a:t>DDR</a:t>
            </a:r>
            <a:r>
              <a:rPr sz="6000" b="1" spc="-85" dirty="0">
                <a:latin typeface="Book Antiqua" pitchFamily="18" charset="0"/>
              </a:rPr>
              <a:t> </a:t>
            </a:r>
            <a:r>
              <a:rPr sz="6000" b="1" spc="-240" dirty="0">
                <a:latin typeface="Book Antiqua" pitchFamily="18" charset="0"/>
              </a:rPr>
              <a:t>Museum</a:t>
            </a:r>
            <a:endParaRPr sz="6000" b="1" dirty="0">
              <a:latin typeface="Book Antiqua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7300" y="1535003"/>
            <a:ext cx="4737949" cy="3166224"/>
          </a:xfrm>
          <a:prstGeom prst="rect">
            <a:avLst/>
          </a:prstGeom>
        </p:spPr>
      </p:pic>
      <p:pic>
        <p:nvPicPr>
          <p:cNvPr id="4" name="Pastorale - Joel Cummi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8610599" y="4269261"/>
            <a:ext cx="414977" cy="414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99660"/>
            <a:ext cx="2358475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b="1" spc="95" dirty="0">
                <a:latin typeface="Book Antiqua" pitchFamily="18" charset="0"/>
              </a:rPr>
              <a:t>Wo</a:t>
            </a:r>
            <a:r>
              <a:rPr b="1" spc="-45" dirty="0">
                <a:latin typeface="Book Antiqua" pitchFamily="18" charset="0"/>
              </a:rPr>
              <a:t> </a:t>
            </a:r>
            <a:r>
              <a:rPr b="1" spc="-85" dirty="0">
                <a:latin typeface="Book Antiqua" pitchFamily="18" charset="0"/>
              </a:rPr>
              <a:t>ist</a:t>
            </a:r>
            <a:r>
              <a:rPr b="1" spc="-45" dirty="0">
                <a:latin typeface="Book Antiqua" pitchFamily="18" charset="0"/>
              </a:rPr>
              <a:t> </a:t>
            </a:r>
            <a:r>
              <a:rPr b="1" spc="-155" dirty="0">
                <a:latin typeface="Book Antiqua" pitchFamily="18" charset="0"/>
              </a:rPr>
              <a:t>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3000" y="1175208"/>
            <a:ext cx="7817484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spc="265" dirty="0">
                <a:solidFill>
                  <a:srgbClr val="FFFFFF"/>
                </a:solidFill>
                <a:latin typeface="Cambria"/>
                <a:cs typeface="Cambria"/>
              </a:rPr>
              <a:t>-Es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Cambria"/>
                <a:cs typeface="Cambria"/>
              </a:rPr>
              <a:t>ist</a:t>
            </a:r>
            <a:r>
              <a:rPr sz="18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Cambria"/>
                <a:cs typeface="Cambria"/>
              </a:rPr>
              <a:t>ein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85" dirty="0">
                <a:solidFill>
                  <a:srgbClr val="FFFFFF"/>
                </a:solidFill>
                <a:latin typeface="Cambria"/>
                <a:cs typeface="Cambria"/>
              </a:rPr>
              <a:t>Museum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Cambria"/>
                <a:cs typeface="Cambria"/>
              </a:rPr>
              <a:t>im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Cambria"/>
                <a:cs typeface="Cambria"/>
              </a:rPr>
              <a:t>Zentrum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Cambria"/>
                <a:cs typeface="Cambria"/>
              </a:rPr>
              <a:t>von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Cambria"/>
                <a:cs typeface="Cambria"/>
              </a:rPr>
              <a:t>Berlin,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95" dirty="0">
                <a:solidFill>
                  <a:srgbClr val="FFFFFF"/>
                </a:solidFill>
                <a:latin typeface="Cambria"/>
                <a:cs typeface="Cambria"/>
              </a:rPr>
              <a:t>im</a:t>
            </a:r>
            <a:r>
              <a:rPr sz="1800" spc="459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Cambria"/>
                <a:cs typeface="Cambria"/>
              </a:rPr>
              <a:t>Regierungsviertel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Cambria"/>
                <a:cs typeface="Cambria"/>
              </a:rPr>
              <a:t>der </a:t>
            </a:r>
            <a:r>
              <a:rPr sz="1800" spc="-3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Cambria"/>
                <a:cs typeface="Cambria"/>
              </a:rPr>
              <a:t>DDR.</a:t>
            </a:r>
            <a:endParaRPr sz="18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800" spc="135" dirty="0">
                <a:solidFill>
                  <a:srgbClr val="FFFFFF"/>
                </a:solidFill>
                <a:latin typeface="Cambria"/>
                <a:cs typeface="Cambria"/>
              </a:rPr>
              <a:t>Es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Cambria"/>
                <a:cs typeface="Cambria"/>
              </a:rPr>
              <a:t>liegt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Cambria"/>
                <a:cs typeface="Cambria"/>
              </a:rPr>
              <a:t>auf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Cambria"/>
                <a:cs typeface="Cambria"/>
              </a:rPr>
              <a:t>dem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Cambria"/>
                <a:cs typeface="Cambria"/>
              </a:rPr>
              <a:t>Fluss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Cambria"/>
                <a:cs typeface="Cambria"/>
              </a:rPr>
              <a:t>Sprea,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Cambria"/>
                <a:cs typeface="Cambria"/>
              </a:rPr>
              <a:t>vor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70" dirty="0">
                <a:solidFill>
                  <a:srgbClr val="FFFFFF"/>
                </a:solidFill>
                <a:latin typeface="Cambria"/>
                <a:cs typeface="Cambria"/>
              </a:rPr>
              <a:t>dem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Cambria"/>
                <a:cs typeface="Cambria"/>
              </a:rPr>
              <a:t>Berliner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75" dirty="0">
                <a:solidFill>
                  <a:srgbClr val="FFFFFF"/>
                </a:solidFill>
                <a:latin typeface="Cambria"/>
                <a:cs typeface="Cambria"/>
              </a:rPr>
              <a:t>Dom.</a:t>
            </a:r>
            <a:endParaRPr sz="1800" dirty="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9149" y="2424650"/>
            <a:ext cx="2888068" cy="21777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274" y="2458174"/>
            <a:ext cx="3465198" cy="21777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499660"/>
            <a:ext cx="2510875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i="1" spc="10" dirty="0">
                <a:solidFill>
                  <a:srgbClr val="F1C131"/>
                </a:solidFill>
                <a:latin typeface="Book Antiqua" pitchFamily="18" charset="0"/>
                <a:cs typeface="Cambria"/>
              </a:rPr>
              <a:t>Was</a:t>
            </a:r>
            <a:r>
              <a:rPr sz="3600" b="1" i="1" spc="-45" dirty="0">
                <a:solidFill>
                  <a:srgbClr val="F1C131"/>
                </a:solidFill>
                <a:latin typeface="Book Antiqua" pitchFamily="18" charset="0"/>
                <a:cs typeface="Cambria"/>
              </a:rPr>
              <a:t> </a:t>
            </a:r>
            <a:r>
              <a:rPr sz="3600" b="1" i="1" spc="-85" dirty="0">
                <a:solidFill>
                  <a:srgbClr val="F1C131"/>
                </a:solidFill>
                <a:latin typeface="Book Antiqua" pitchFamily="18" charset="0"/>
                <a:cs typeface="Cambria"/>
              </a:rPr>
              <a:t>ist</a:t>
            </a:r>
            <a:r>
              <a:rPr sz="3600" b="1" i="1" spc="-45" dirty="0">
                <a:solidFill>
                  <a:srgbClr val="F1C131"/>
                </a:solidFill>
                <a:latin typeface="Book Antiqua" pitchFamily="18" charset="0"/>
                <a:cs typeface="Cambria"/>
              </a:rPr>
              <a:t> </a:t>
            </a:r>
            <a:r>
              <a:rPr sz="3600" b="1" i="1" spc="-155" dirty="0">
                <a:solidFill>
                  <a:srgbClr val="F1C131"/>
                </a:solidFill>
                <a:latin typeface="Book Antiqua" pitchFamily="18" charset="0"/>
                <a:cs typeface="Cambria"/>
              </a:rPr>
              <a:t>es:</a:t>
            </a:r>
            <a:endParaRPr sz="3600" b="1" dirty="0">
              <a:latin typeface="Book Antiqua" pitchFamily="18" charset="0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725" y="1175208"/>
            <a:ext cx="729107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spc="135" dirty="0">
                <a:solidFill>
                  <a:srgbClr val="FFFFFF"/>
                </a:solidFill>
                <a:latin typeface="Cambria"/>
                <a:cs typeface="Cambria"/>
              </a:rPr>
              <a:t>Es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Cambria"/>
                <a:cs typeface="Cambria"/>
              </a:rPr>
              <a:t>ist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Cambria"/>
                <a:cs typeface="Cambria"/>
              </a:rPr>
              <a:t>ein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85" dirty="0">
                <a:solidFill>
                  <a:srgbClr val="FFFFFF"/>
                </a:solidFill>
                <a:latin typeface="Cambria"/>
                <a:cs typeface="Cambria"/>
              </a:rPr>
              <a:t>Museum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Cambria"/>
                <a:cs typeface="Cambria"/>
              </a:rPr>
              <a:t>Berlin.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Cambria"/>
                <a:cs typeface="Cambria"/>
              </a:rPr>
              <a:t>Seine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Cambria"/>
                <a:cs typeface="Cambria"/>
              </a:rPr>
              <a:t>Ausstellung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Cambria"/>
                <a:cs typeface="Cambria"/>
              </a:rPr>
              <a:t>zeigt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Cambria"/>
                <a:cs typeface="Cambria"/>
              </a:rPr>
              <a:t>das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Cambria"/>
                <a:cs typeface="Cambria"/>
              </a:rPr>
              <a:t>Leben</a:t>
            </a: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1800" spc="-3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Cambria"/>
                <a:cs typeface="Cambria"/>
              </a:rPr>
              <a:t>Ostdeutschland.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725" y="2018200"/>
            <a:ext cx="4253975" cy="19518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4324" y="2018200"/>
            <a:ext cx="3117850" cy="19518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4" y="499660"/>
            <a:ext cx="4644476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i="1" spc="-30" dirty="0">
                <a:solidFill>
                  <a:srgbClr val="F1C131"/>
                </a:solidFill>
                <a:latin typeface="Book Antiqua" pitchFamily="18" charset="0"/>
                <a:cs typeface="Cambria"/>
              </a:rPr>
              <a:t>Wann</a:t>
            </a:r>
            <a:r>
              <a:rPr sz="3600" b="1" i="1" spc="-10" dirty="0">
                <a:solidFill>
                  <a:srgbClr val="F1C131"/>
                </a:solidFill>
                <a:latin typeface="Book Antiqua" pitchFamily="18" charset="0"/>
                <a:cs typeface="Cambria"/>
              </a:rPr>
              <a:t> </a:t>
            </a:r>
            <a:r>
              <a:rPr sz="3600" b="1" i="1" spc="-245" dirty="0">
                <a:solidFill>
                  <a:srgbClr val="F1C131"/>
                </a:solidFill>
                <a:latin typeface="Book Antiqua" pitchFamily="18" charset="0"/>
                <a:cs typeface="Cambria"/>
              </a:rPr>
              <a:t>es</a:t>
            </a:r>
            <a:r>
              <a:rPr sz="3600" b="1" i="1" spc="-10" dirty="0">
                <a:solidFill>
                  <a:srgbClr val="F1C131"/>
                </a:solidFill>
                <a:latin typeface="Book Antiqua" pitchFamily="18" charset="0"/>
                <a:cs typeface="Cambria"/>
              </a:rPr>
              <a:t> </a:t>
            </a:r>
            <a:r>
              <a:rPr sz="3600" b="1" i="1" spc="-85" dirty="0">
                <a:solidFill>
                  <a:srgbClr val="F1C131"/>
                </a:solidFill>
                <a:latin typeface="Book Antiqua" pitchFamily="18" charset="0"/>
                <a:cs typeface="Cambria"/>
              </a:rPr>
              <a:t>ist</a:t>
            </a:r>
            <a:r>
              <a:rPr sz="3600" b="1" i="1" spc="-10" dirty="0">
                <a:solidFill>
                  <a:srgbClr val="F1C131"/>
                </a:solidFill>
                <a:latin typeface="Book Antiqua" pitchFamily="18" charset="0"/>
                <a:cs typeface="Cambria"/>
              </a:rPr>
              <a:t> </a:t>
            </a:r>
            <a:r>
              <a:rPr sz="3600" b="1" i="1" spc="-125" dirty="0">
                <a:solidFill>
                  <a:srgbClr val="F1C131"/>
                </a:solidFill>
                <a:latin typeface="Book Antiqua" pitchFamily="18" charset="0"/>
                <a:cs typeface="Cambria"/>
              </a:rPr>
              <a:t>gebaut:</a:t>
            </a:r>
            <a:endParaRPr sz="3600" b="1" dirty="0">
              <a:latin typeface="Book Antiqua" pitchFamily="18" charset="0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724" y="1216355"/>
            <a:ext cx="743147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Es</a:t>
            </a:r>
            <a:r>
              <a:rPr sz="1800" spc="3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it-IT" spc="30" dirty="0" err="1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hat</a:t>
            </a:r>
            <a:r>
              <a:rPr lang="it-IT" spc="3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sz="1800" spc="21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am</a:t>
            </a:r>
            <a:r>
              <a:rPr sz="1800" spc="3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15</a:t>
            </a:r>
            <a:r>
              <a:rPr lang="it-IT" sz="1800" spc="-7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.</a:t>
            </a:r>
            <a:r>
              <a:rPr sz="1800" spc="3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Juli</a:t>
            </a:r>
            <a:r>
              <a:rPr sz="1800" spc="3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2006</a:t>
            </a:r>
            <a:r>
              <a:rPr sz="1800" spc="3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als</a:t>
            </a:r>
            <a:r>
              <a:rPr sz="1800" spc="3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privates</a:t>
            </a:r>
            <a:r>
              <a:rPr sz="1800" spc="3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sz="1800" spc="17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Museum</a:t>
            </a:r>
            <a:r>
              <a:rPr lang="it-IT" sz="1800" spc="13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eingeweiht</a:t>
            </a:r>
            <a:r>
              <a:rPr lang="it-IT" sz="1800" spc="17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sz="1800" spc="17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.</a:t>
            </a:r>
            <a:endParaRPr sz="1800" dirty="0"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474" y="1710925"/>
            <a:ext cx="2720369" cy="2720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5574" y="1752900"/>
            <a:ext cx="4140629" cy="2720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90085"/>
            <a:ext cx="4568275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b="1" spc="-35" dirty="0">
                <a:latin typeface="Book Antiqua" pitchFamily="18" charset="0"/>
              </a:rPr>
              <a:t>Wer</a:t>
            </a:r>
            <a:r>
              <a:rPr b="1" spc="-10" dirty="0">
                <a:latin typeface="Book Antiqua" pitchFamily="18" charset="0"/>
              </a:rPr>
              <a:t> </a:t>
            </a:r>
            <a:r>
              <a:rPr b="1" spc="-105" dirty="0">
                <a:latin typeface="Book Antiqua" pitchFamily="18" charset="0"/>
              </a:rPr>
              <a:t>hat</a:t>
            </a:r>
            <a:r>
              <a:rPr b="1" spc="-10" dirty="0">
                <a:latin typeface="Book Antiqua" pitchFamily="18" charset="0"/>
              </a:rPr>
              <a:t> </a:t>
            </a:r>
            <a:r>
              <a:rPr b="1" spc="-245" dirty="0">
                <a:latin typeface="Book Antiqua" pitchFamily="18" charset="0"/>
              </a:rPr>
              <a:t>es</a:t>
            </a:r>
            <a:r>
              <a:rPr b="1" spc="-10" dirty="0">
                <a:latin typeface="Book Antiqua" pitchFamily="18" charset="0"/>
              </a:rPr>
              <a:t> </a:t>
            </a:r>
            <a:r>
              <a:rPr b="1" spc="-125" dirty="0">
                <a:latin typeface="Book Antiqua" pitchFamily="18" charset="0"/>
              </a:rPr>
              <a:t>gebaut: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175208"/>
            <a:ext cx="7559675" cy="2843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spc="14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Das</a:t>
            </a:r>
            <a:r>
              <a:rPr sz="1800" spc="2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lang="it-IT" spc="18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M</a:t>
            </a:r>
            <a:r>
              <a:rPr sz="1800" spc="185" dirty="0" err="1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useum</a:t>
            </a:r>
            <a:r>
              <a:rPr sz="1800" spc="2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lang="it-IT" spc="25" dirty="0" err="1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hat</a:t>
            </a:r>
            <a:r>
              <a:rPr lang="it-IT" sz="1800" spc="2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von</a:t>
            </a:r>
            <a:r>
              <a:rPr sz="1800" spc="2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Peter</a:t>
            </a:r>
            <a:r>
              <a:rPr sz="1800" spc="2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6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Kenzelmann</a:t>
            </a:r>
            <a:r>
              <a:rPr sz="1800" spc="2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35" dirty="0" err="1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aus</a:t>
            </a:r>
            <a:r>
              <a:rPr sz="1800" spc="2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Fr</a:t>
            </a:r>
            <a:r>
              <a:rPr lang="it-IT" sz="1800" spc="12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e</a:t>
            </a:r>
            <a:r>
              <a:rPr sz="1800" spc="125" dirty="0" err="1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iburg</a:t>
            </a:r>
            <a:r>
              <a:rPr sz="1800" spc="12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-38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gestaltet.</a:t>
            </a:r>
            <a:r>
              <a:rPr sz="1800" spc="2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Der</a:t>
            </a:r>
            <a:r>
              <a:rPr sz="1800" spc="3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Manager</a:t>
            </a:r>
            <a:r>
              <a:rPr sz="1800" spc="3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14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ist</a:t>
            </a:r>
            <a:r>
              <a:rPr sz="1800" spc="3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jetzt</a:t>
            </a:r>
            <a:r>
              <a:rPr sz="1800" spc="3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Gordon</a:t>
            </a:r>
            <a:r>
              <a:rPr sz="1800" spc="3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Freiherr.</a:t>
            </a:r>
            <a:endParaRPr sz="1800" dirty="0">
              <a:latin typeface="Cambria" pitchFamily="18" charset="0"/>
              <a:ea typeface="Cambria" pitchFamily="18" charset="0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3600" b="1" i="1" spc="-45" dirty="0">
                <a:solidFill>
                  <a:srgbClr val="F1C131"/>
                </a:solidFill>
                <a:latin typeface="Book Antiqua" pitchFamily="18" charset="0"/>
                <a:cs typeface="Cambria"/>
              </a:rPr>
              <a:t>Wann</a:t>
            </a:r>
            <a:r>
              <a:rPr sz="3600" b="1" i="1" spc="-15" dirty="0">
                <a:solidFill>
                  <a:srgbClr val="F1C131"/>
                </a:solidFill>
                <a:latin typeface="Book Antiqua" pitchFamily="18" charset="0"/>
                <a:cs typeface="Cambria"/>
              </a:rPr>
              <a:t> </a:t>
            </a:r>
            <a:r>
              <a:rPr sz="3600" b="1" i="1" spc="-180" dirty="0">
                <a:solidFill>
                  <a:srgbClr val="F1C131"/>
                </a:solidFill>
                <a:latin typeface="Book Antiqua" pitchFamily="18" charset="0"/>
                <a:cs typeface="Cambria"/>
              </a:rPr>
              <a:t>zu</a:t>
            </a:r>
            <a:r>
              <a:rPr sz="3600" b="1" i="1" spc="-15" dirty="0">
                <a:solidFill>
                  <a:srgbClr val="F1C131"/>
                </a:solidFill>
                <a:latin typeface="Book Antiqua" pitchFamily="18" charset="0"/>
                <a:cs typeface="Cambria"/>
              </a:rPr>
              <a:t> </a:t>
            </a:r>
            <a:r>
              <a:rPr sz="3600" b="1" i="1" spc="-150" dirty="0">
                <a:solidFill>
                  <a:srgbClr val="F1C131"/>
                </a:solidFill>
                <a:latin typeface="Book Antiqua" pitchFamily="18" charset="0"/>
                <a:cs typeface="Cambria"/>
              </a:rPr>
              <a:t>besuchen?</a:t>
            </a:r>
            <a:endParaRPr sz="3600" b="1" dirty="0">
              <a:latin typeface="Book Antiqua" pitchFamily="18" charset="0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1800" spc="15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Du</a:t>
            </a:r>
            <a:r>
              <a:rPr sz="1800" spc="2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kannst</a:t>
            </a:r>
            <a:r>
              <a:rPr sz="1800" spc="2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das</a:t>
            </a:r>
            <a:r>
              <a:rPr sz="1800" spc="2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lang="it-IT" spc="18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M</a:t>
            </a:r>
            <a:r>
              <a:rPr sz="1800" spc="185" dirty="0" err="1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useum</a:t>
            </a:r>
            <a:r>
              <a:rPr sz="1800" spc="2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besuchen:</a:t>
            </a:r>
            <a:endParaRPr sz="1800" dirty="0">
              <a:latin typeface="Cambria" pitchFamily="18" charset="0"/>
              <a:ea typeface="Cambria" pitchFamily="18" charset="0"/>
              <a:cs typeface="Cambria"/>
            </a:endParaRPr>
          </a:p>
          <a:p>
            <a:pPr marL="210185" indent="-198120">
              <a:lnSpc>
                <a:spcPct val="100000"/>
              </a:lnSpc>
              <a:spcBef>
                <a:spcPts val="1525"/>
              </a:spcBef>
              <a:buChar char="-"/>
              <a:tabLst>
                <a:tab pos="210820" algn="l"/>
              </a:tabLst>
            </a:pPr>
            <a:r>
              <a:rPr sz="1800" spc="14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von</a:t>
            </a:r>
            <a:r>
              <a:rPr sz="1800" spc="3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8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Montag</a:t>
            </a:r>
            <a:r>
              <a:rPr sz="1800" spc="3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bis</a:t>
            </a:r>
            <a:r>
              <a:rPr sz="1800" spc="3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6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Sonntag:</a:t>
            </a:r>
            <a:r>
              <a:rPr sz="1800" spc="3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von</a:t>
            </a:r>
            <a:r>
              <a:rPr sz="1800" spc="3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10:00</a:t>
            </a:r>
            <a:r>
              <a:rPr sz="1800" spc="3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bis</a:t>
            </a:r>
            <a:r>
              <a:rPr sz="1800" spc="3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20:00</a:t>
            </a:r>
            <a:endParaRPr sz="1800" dirty="0">
              <a:latin typeface="Cambria" pitchFamily="18" charset="0"/>
              <a:ea typeface="Cambria" pitchFamily="18" charset="0"/>
              <a:cs typeface="Cambria"/>
            </a:endParaRPr>
          </a:p>
          <a:p>
            <a:pPr marL="210185" indent="-198120">
              <a:lnSpc>
                <a:spcPct val="100000"/>
              </a:lnSpc>
              <a:spcBef>
                <a:spcPts val="1525"/>
              </a:spcBef>
              <a:buChar char="-"/>
              <a:tabLst>
                <a:tab pos="210820" algn="l"/>
              </a:tabLst>
            </a:pPr>
            <a:r>
              <a:rPr lang="it-IT" sz="1800" spc="165" dirty="0" err="1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Am</a:t>
            </a:r>
            <a:r>
              <a:rPr lang="it-IT" sz="1800" spc="16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65" dirty="0" err="1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Samstag</a:t>
            </a:r>
            <a:r>
              <a:rPr sz="1800" spc="16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:</a:t>
            </a:r>
            <a:r>
              <a:rPr sz="1800" spc="2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von</a:t>
            </a:r>
            <a:r>
              <a:rPr sz="1800" spc="2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10:00</a:t>
            </a:r>
            <a:r>
              <a:rPr sz="1800" spc="2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bis</a:t>
            </a:r>
            <a:r>
              <a:rPr sz="1800" spc="2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2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22:00</a:t>
            </a:r>
            <a:endParaRPr sz="1800" dirty="0">
              <a:latin typeface="Cambria" pitchFamily="18" charset="0"/>
              <a:ea typeface="Cambria" pitchFamily="18" charset="0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499660"/>
            <a:ext cx="5482675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i="1" spc="10" dirty="0">
                <a:solidFill>
                  <a:srgbClr val="F1C131"/>
                </a:solidFill>
                <a:latin typeface="Book Antiqua" pitchFamily="18" charset="0"/>
                <a:cs typeface="Cambria"/>
              </a:rPr>
              <a:t>Was</a:t>
            </a:r>
            <a:r>
              <a:rPr sz="3600" b="1" i="1" spc="-15" dirty="0">
                <a:solidFill>
                  <a:srgbClr val="F1C131"/>
                </a:solidFill>
                <a:latin typeface="Book Antiqua" pitchFamily="18" charset="0"/>
                <a:cs typeface="Cambria"/>
              </a:rPr>
              <a:t> </a:t>
            </a:r>
            <a:r>
              <a:rPr sz="3600" b="1" i="1" spc="-180" dirty="0">
                <a:solidFill>
                  <a:srgbClr val="F1C131"/>
                </a:solidFill>
                <a:latin typeface="Book Antiqua" pitchFamily="18" charset="0"/>
                <a:cs typeface="Cambria"/>
              </a:rPr>
              <a:t>kӧnnen</a:t>
            </a:r>
            <a:r>
              <a:rPr sz="3600" b="1" i="1" spc="-20" dirty="0">
                <a:solidFill>
                  <a:srgbClr val="F1C131"/>
                </a:solidFill>
                <a:latin typeface="Book Antiqua" pitchFamily="18" charset="0"/>
                <a:cs typeface="Cambria"/>
              </a:rPr>
              <a:t> </a:t>
            </a:r>
            <a:r>
              <a:rPr sz="3600" b="1" i="1" spc="-180" dirty="0">
                <a:solidFill>
                  <a:srgbClr val="F1C131"/>
                </a:solidFill>
                <a:latin typeface="Book Antiqua" pitchFamily="18" charset="0"/>
                <a:cs typeface="Cambria"/>
              </a:rPr>
              <a:t>Touristen</a:t>
            </a:r>
            <a:r>
              <a:rPr sz="3600" b="1" i="1" spc="-15" dirty="0">
                <a:solidFill>
                  <a:srgbClr val="F1C131"/>
                </a:solidFill>
                <a:latin typeface="Book Antiqua" pitchFamily="18" charset="0"/>
                <a:cs typeface="Cambria"/>
              </a:rPr>
              <a:t> </a:t>
            </a:r>
            <a:r>
              <a:rPr sz="3600" b="1" i="1" spc="-140" dirty="0">
                <a:solidFill>
                  <a:srgbClr val="F1C131"/>
                </a:solidFill>
                <a:latin typeface="Book Antiqua" pitchFamily="18" charset="0"/>
                <a:cs typeface="Cambria"/>
              </a:rPr>
              <a:t>sehen:</a:t>
            </a:r>
            <a:endParaRPr sz="3600" b="1" dirty="0">
              <a:latin typeface="Book Antiqua" pitchFamily="18" charset="0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725" y="1175208"/>
            <a:ext cx="6982459" cy="6207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spc="13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Touristen</a:t>
            </a:r>
            <a:r>
              <a:rPr sz="1800" spc="3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5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kӧnnen</a:t>
            </a:r>
            <a:r>
              <a:rPr sz="1800" spc="3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die</a:t>
            </a:r>
            <a:r>
              <a:rPr sz="1800" spc="3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Häuser</a:t>
            </a:r>
            <a:r>
              <a:rPr sz="1800" spc="3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und</a:t>
            </a:r>
            <a:r>
              <a:rPr sz="1800" spc="3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4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Gegenstände</a:t>
            </a:r>
            <a:r>
              <a:rPr sz="1800" spc="3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typisch</a:t>
            </a:r>
            <a:r>
              <a:rPr sz="1800" spc="3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für</a:t>
            </a:r>
            <a:r>
              <a:rPr sz="1800" spc="3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die </a:t>
            </a:r>
            <a:r>
              <a:rPr sz="1800" spc="-38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Vergangenheit</a:t>
            </a:r>
            <a:r>
              <a:rPr sz="1800" spc="25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Cambria" pitchFamily="18" charset="0"/>
                <a:ea typeface="Cambria" pitchFamily="18" charset="0"/>
                <a:cs typeface="Cambria"/>
              </a:rPr>
              <a:t>besuchen.</a:t>
            </a:r>
            <a:endParaRPr sz="1800" dirty="0">
              <a:latin typeface="Cambria" pitchFamily="18" charset="0"/>
              <a:ea typeface="Cambria" pitchFamily="18" charset="0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0586" y="2146449"/>
            <a:ext cx="3057563" cy="20368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1675" y="2124789"/>
            <a:ext cx="2781049" cy="20802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138</Words>
  <Application>Microsoft Office PowerPoint</Application>
  <PresentationFormat>Presentazione su schermo (16:9)</PresentationFormat>
  <Paragraphs>16</Paragraphs>
  <Slides>6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Calibri</vt:lpstr>
      <vt:lpstr>Cambria</vt:lpstr>
      <vt:lpstr>Office Theme</vt:lpstr>
      <vt:lpstr>DDR Museum</vt:lpstr>
      <vt:lpstr>Wo ist es:</vt:lpstr>
      <vt:lpstr>Presentazione standard di PowerPoint</vt:lpstr>
      <vt:lpstr>Presentazione standard di PowerPoint</vt:lpstr>
      <vt:lpstr>Wer hat es gebaut: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GIORGIA KRAMPERA - Guida turistica per u giorno</dc:title>
  <dc:creator>Sara Fabbri</dc:creator>
  <cp:lastModifiedBy>Sara Fabbri</cp:lastModifiedBy>
  <cp:revision>3</cp:revision>
  <dcterms:created xsi:type="dcterms:W3CDTF">2022-02-17T19:42:29Z</dcterms:created>
  <dcterms:modified xsi:type="dcterms:W3CDTF">2022-05-12T14:48:33Z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