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19a9897711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19a9897711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9a9897711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19a989771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8469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it"/>
              <a:t>DAS CHARLOTTENBURG SCHLOSS</a:t>
            </a:r>
            <a:endParaRPr/>
          </a:p>
        </p:txBody>
      </p:sp>
      <p:sp>
        <p:nvSpPr>
          <p:cNvPr id="55" name="Google Shape;55;p13"/>
          <p:cNvSpPr txBox="1">
            <a:spLocks noGrp="1"/>
          </p:cNvSpPr>
          <p:nvPr>
            <p:ph type="subTitle" idx="1"/>
          </p:nvPr>
        </p:nvSpPr>
        <p:spPr>
          <a:xfrm>
            <a:off x="6043025" y="1591475"/>
            <a:ext cx="2964000" cy="2895900"/>
          </a:xfrm>
          <a:prstGeom prst="rect">
            <a:avLst/>
          </a:prstGeom>
        </p:spPr>
        <p:txBody>
          <a:bodyPr spcFirstLastPara="1" wrap="square" lIns="91425" tIns="91425" rIns="91425" bIns="91425" anchor="t" anchorCtr="0">
            <a:normAutofit fontScale="77500" lnSpcReduction="10000"/>
          </a:bodyPr>
          <a:lstStyle/>
          <a:p>
            <a:pPr marL="0" lvl="0" indent="0" algn="l" rtl="0">
              <a:lnSpc>
                <a:spcPct val="115000"/>
              </a:lnSpc>
              <a:spcBef>
                <a:spcPts val="0"/>
              </a:spcBef>
              <a:spcAft>
                <a:spcPts val="0"/>
              </a:spcAft>
              <a:buClr>
                <a:schemeClr val="dk1"/>
              </a:buClr>
              <a:buSzPct val="100000"/>
              <a:buFont typeface="Arial"/>
              <a:buNone/>
            </a:pPr>
            <a:r>
              <a:rPr lang="it" sz="1100">
                <a:solidFill>
                  <a:schemeClr val="dk1"/>
                </a:solidFill>
              </a:rPr>
              <a:t>Das Schloss liegt in Berlin. Es ist zwischen 1595 und 1699 im Barockstil gebaut. Es was die Sommerresidenz von die Königin  Sophie Charlotte die zweiten Frau von Friedrich 3. </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it" sz="1100">
                <a:solidFill>
                  <a:schemeClr val="dk1"/>
                </a:solidFill>
              </a:rPr>
              <a:t>Es hat viele Zimmer, Salonen und es hat Gärten mit Wiese, Blumen, Baume.</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it" sz="1100">
                <a:solidFill>
                  <a:schemeClr val="dk1"/>
                </a:solidFill>
              </a:rPr>
              <a:t>Man kann das Schloss von April bis Oktober (von 10 Uhr bis 18 Uhr) besichtig. Am Montag ist es geschlossen und der Preis ist 17 € ( 13 € für die Schüler).</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it" sz="1100">
                <a:solidFill>
                  <a:schemeClr val="dk1"/>
                </a:solidFill>
              </a:rPr>
              <a:t>L'interno del palazzo è così ricco di particolari che risulta quasi impossibile notarli tutti. Da citare la splendida sala delle porcellane con circa 2000 manufatti orientali. Ci sono anche la galleria della quercia, la cappella privata dei sovrani, la sala bianca e la galleria dorata. L'edificio contiene numerosi dipinti, tra cui quelli dell'artista Caspar David Friederich. </a:t>
            </a:r>
            <a:endParaRPr sz="1100">
              <a:solidFill>
                <a:schemeClr val="dk1"/>
              </a:solidFill>
            </a:endParaRPr>
          </a:p>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522375" y="1591475"/>
            <a:ext cx="5423650" cy="289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2" name="Google Shape;62;p14"/>
          <p:cNvSpPr txBox="1">
            <a:spLocks noGrp="1"/>
          </p:cNvSpPr>
          <p:nvPr>
            <p:ph type="body" idx="1"/>
          </p:nvPr>
        </p:nvSpPr>
        <p:spPr>
          <a:xfrm>
            <a:off x="311700" y="396388"/>
            <a:ext cx="8520600" cy="4580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63" name="Google Shape;63;p14"/>
          <p:cNvPicPr preferRelativeResize="0"/>
          <p:nvPr/>
        </p:nvPicPr>
        <p:blipFill>
          <a:blip r:embed="rId3">
            <a:alphaModFix/>
          </a:blip>
          <a:stretch>
            <a:fillRect/>
          </a:stretch>
        </p:blipFill>
        <p:spPr>
          <a:xfrm>
            <a:off x="49750" y="97213"/>
            <a:ext cx="2619375" cy="1743075"/>
          </a:xfrm>
          <a:prstGeom prst="rect">
            <a:avLst/>
          </a:prstGeom>
          <a:noFill/>
          <a:ln>
            <a:noFill/>
          </a:ln>
        </p:spPr>
      </p:pic>
      <p:pic>
        <p:nvPicPr>
          <p:cNvPr id="64" name="Google Shape;64;p14"/>
          <p:cNvPicPr preferRelativeResize="0"/>
          <p:nvPr/>
        </p:nvPicPr>
        <p:blipFill>
          <a:blip r:embed="rId4">
            <a:alphaModFix/>
          </a:blip>
          <a:stretch>
            <a:fillRect/>
          </a:stretch>
        </p:blipFill>
        <p:spPr>
          <a:xfrm>
            <a:off x="6290600" y="97213"/>
            <a:ext cx="2628900" cy="1743075"/>
          </a:xfrm>
          <a:prstGeom prst="rect">
            <a:avLst/>
          </a:prstGeom>
          <a:noFill/>
          <a:ln>
            <a:noFill/>
          </a:ln>
        </p:spPr>
      </p:pic>
      <p:pic>
        <p:nvPicPr>
          <p:cNvPr id="65" name="Google Shape;65;p14"/>
          <p:cNvPicPr preferRelativeResize="0"/>
          <p:nvPr/>
        </p:nvPicPr>
        <p:blipFill>
          <a:blip r:embed="rId5">
            <a:alphaModFix/>
          </a:blip>
          <a:stretch>
            <a:fillRect/>
          </a:stretch>
        </p:blipFill>
        <p:spPr>
          <a:xfrm>
            <a:off x="311688" y="3509288"/>
            <a:ext cx="2095500" cy="1400175"/>
          </a:xfrm>
          <a:prstGeom prst="rect">
            <a:avLst/>
          </a:prstGeom>
          <a:noFill/>
          <a:ln>
            <a:noFill/>
          </a:ln>
        </p:spPr>
      </p:pic>
      <p:pic>
        <p:nvPicPr>
          <p:cNvPr id="66" name="Google Shape;66;p14"/>
          <p:cNvPicPr preferRelativeResize="0"/>
          <p:nvPr/>
        </p:nvPicPr>
        <p:blipFill>
          <a:blip r:embed="rId6">
            <a:alphaModFix/>
          </a:blip>
          <a:stretch>
            <a:fillRect/>
          </a:stretch>
        </p:blipFill>
        <p:spPr>
          <a:xfrm>
            <a:off x="6295350" y="2932663"/>
            <a:ext cx="2619375" cy="1743075"/>
          </a:xfrm>
          <a:prstGeom prst="rect">
            <a:avLst/>
          </a:prstGeom>
          <a:noFill/>
          <a:ln>
            <a:noFill/>
          </a:ln>
        </p:spPr>
      </p:pic>
      <p:pic>
        <p:nvPicPr>
          <p:cNvPr id="67" name="Google Shape;67;p14"/>
          <p:cNvPicPr preferRelativeResize="0"/>
          <p:nvPr/>
        </p:nvPicPr>
        <p:blipFill>
          <a:blip r:embed="rId7">
            <a:alphaModFix/>
          </a:blip>
          <a:stretch>
            <a:fillRect/>
          </a:stretch>
        </p:blipFill>
        <p:spPr>
          <a:xfrm>
            <a:off x="2740942" y="1986500"/>
            <a:ext cx="3295958" cy="1400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73" name="Google Shape;73;p1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74" name="Google Shape;74;p15"/>
          <p:cNvPicPr preferRelativeResize="0"/>
          <p:nvPr/>
        </p:nvPicPr>
        <p:blipFill>
          <a:blip r:embed="rId3">
            <a:alphaModFix/>
          </a:blip>
          <a:stretch>
            <a:fillRect/>
          </a:stretch>
        </p:blipFill>
        <p:spPr>
          <a:xfrm>
            <a:off x="-12" y="3400413"/>
            <a:ext cx="2619375" cy="1743075"/>
          </a:xfrm>
          <a:prstGeom prst="rect">
            <a:avLst/>
          </a:prstGeom>
          <a:noFill/>
          <a:ln>
            <a:noFill/>
          </a:ln>
        </p:spPr>
      </p:pic>
      <p:pic>
        <p:nvPicPr>
          <p:cNvPr id="75" name="Google Shape;75;p15"/>
          <p:cNvPicPr preferRelativeResize="0"/>
          <p:nvPr/>
        </p:nvPicPr>
        <p:blipFill>
          <a:blip r:embed="rId4">
            <a:alphaModFix/>
          </a:blip>
          <a:stretch>
            <a:fillRect/>
          </a:stretch>
        </p:blipFill>
        <p:spPr>
          <a:xfrm>
            <a:off x="6429363" y="-28575"/>
            <a:ext cx="2714625" cy="1685925"/>
          </a:xfrm>
          <a:prstGeom prst="rect">
            <a:avLst/>
          </a:prstGeom>
          <a:noFill/>
          <a:ln>
            <a:noFill/>
          </a:ln>
        </p:spPr>
      </p:pic>
      <p:pic>
        <p:nvPicPr>
          <p:cNvPr id="76" name="Google Shape;76;p15"/>
          <p:cNvPicPr preferRelativeResize="0"/>
          <p:nvPr/>
        </p:nvPicPr>
        <p:blipFill>
          <a:blip r:embed="rId5">
            <a:alphaModFix/>
          </a:blip>
          <a:stretch>
            <a:fillRect/>
          </a:stretch>
        </p:blipFill>
        <p:spPr>
          <a:xfrm>
            <a:off x="-12" y="0"/>
            <a:ext cx="2752725" cy="1657350"/>
          </a:xfrm>
          <a:prstGeom prst="rect">
            <a:avLst/>
          </a:prstGeom>
          <a:noFill/>
          <a:ln>
            <a:noFill/>
          </a:ln>
        </p:spPr>
      </p:pic>
      <p:pic>
        <p:nvPicPr>
          <p:cNvPr id="77" name="Google Shape;77;p15"/>
          <p:cNvPicPr preferRelativeResize="0"/>
          <p:nvPr/>
        </p:nvPicPr>
        <p:blipFill>
          <a:blip r:embed="rId6">
            <a:alphaModFix/>
          </a:blip>
          <a:stretch>
            <a:fillRect/>
          </a:stretch>
        </p:blipFill>
        <p:spPr>
          <a:xfrm>
            <a:off x="6524613" y="3400413"/>
            <a:ext cx="2619375" cy="1743075"/>
          </a:xfrm>
          <a:prstGeom prst="rect">
            <a:avLst/>
          </a:prstGeom>
          <a:noFill/>
          <a:ln>
            <a:noFill/>
          </a:ln>
        </p:spPr>
      </p:pic>
      <p:pic>
        <p:nvPicPr>
          <p:cNvPr id="78" name="Google Shape;78;p15"/>
          <p:cNvPicPr preferRelativeResize="0"/>
          <p:nvPr/>
        </p:nvPicPr>
        <p:blipFill>
          <a:blip r:embed="rId7">
            <a:alphaModFix/>
          </a:blip>
          <a:stretch>
            <a:fillRect/>
          </a:stretch>
        </p:blipFill>
        <p:spPr>
          <a:xfrm>
            <a:off x="2879788" y="1222078"/>
            <a:ext cx="3422513" cy="2566873"/>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Presentazione su schermo (16:9)</PresentationFormat>
  <Paragraphs>5</Paragraphs>
  <Slides>3</Slides>
  <Notes>3</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3</vt:i4>
      </vt:variant>
    </vt:vector>
  </HeadingPairs>
  <TitlesOfParts>
    <vt:vector size="5" baseType="lpstr">
      <vt:lpstr>Arial</vt:lpstr>
      <vt:lpstr>Simple Light</vt:lpstr>
      <vt:lpstr>DAS CHARLOTTENBURG SCHLOSS</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CHARLOTTENBURG SCHLOSS</dc:title>
  <dc:creator>Sara Fabbri</dc:creator>
  <cp:lastModifiedBy>Sara Fabbri</cp:lastModifiedBy>
  <cp:revision>1</cp:revision>
  <dcterms:modified xsi:type="dcterms:W3CDTF">2022-05-12T14:19:09Z</dcterms:modified>
</cp:coreProperties>
</file>