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Raleway" panose="020B060402020202020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c1fa07b15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c1fa07b15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c1fa07b15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c1fa07b15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c1fa07b15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c1fa07b15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c1fa07b15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c1fa07b15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824000" y="1239400"/>
            <a:ext cx="3904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Checkpoint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Charlie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von Dennis Malai 3F</a:t>
            </a:r>
            <a:endParaRPr dirty="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2425" y="842800"/>
            <a:ext cx="5221574" cy="43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513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Wo liegt es? Wann ist es gebaut?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0" y="1574025"/>
            <a:ext cx="4201500" cy="31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300"/>
              <a:t>Checkpoint Charlie war ein wichtiger Checkpoint in Berlin in der Friedrichstraße. Es wurde im August 1961 nach dem Bau der Berliner Mauer gebaut</a:t>
            </a:r>
            <a:endParaRPr sz="23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500" y="978967"/>
            <a:ext cx="4572000" cy="3767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79750" y="582500"/>
            <a:ext cx="7984500" cy="9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Öffnungszeiten und Tage (orari e giorni di apertura)</a:t>
            </a: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4572000" y="1995425"/>
            <a:ext cx="4572000" cy="31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399"/>
              <a:t>Der Checkpoint Charlie liegt 20 Gehminuten vom berühmten Brandenburger Tor entfernt und in der Nähe der U-Bahn-Station Kochstraße.</a:t>
            </a:r>
            <a:endParaRPr sz="339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3399"/>
              <a:t>Checkpoint Charlie befindet sich im Freien und kann daher kostenlos besucht werden</a:t>
            </a:r>
            <a:endParaRPr sz="3399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8700"/>
            <a:ext cx="4665872" cy="34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Neugier (curiosità)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50" dirty="0">
                <a:solidFill>
                  <a:srgbClr val="4D515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Checkpoint Charlie era il punto di passaggio più iconico e famoso tra Berlino est ed ovest. Per questa ragione è il luogo dove si sono girate diverse scene in film e romanzi;</a:t>
            </a:r>
            <a:endParaRPr sz="1950" dirty="0">
              <a:solidFill>
                <a:srgbClr val="4D515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950" dirty="0">
                <a:solidFill>
                  <a:srgbClr val="1D587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il significato di Checkpoint è “punto di controllo”, ma molti si chiedono chi sia «Charlie». Non è un nome proprio di persona, ma deriva dall’alfabeto fonetico NATO, in base al quale a ogni lettera dell’alfabeto corrisponde una parola univoca che, per la C, è appunto Charlie;</a:t>
            </a:r>
            <a:endParaRPr sz="2550" dirty="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9144000" y="5086800"/>
            <a:ext cx="77100" cy="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123950" y="1462500"/>
            <a:ext cx="4970100" cy="25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707">
                <a:solidFill>
                  <a:srgbClr val="1D587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Originariamente la guardiola era in legno, e solo successivamente è stata rimpiazzata da quella che vediamo ora;</a:t>
            </a:r>
            <a:endParaRPr sz="9707">
              <a:solidFill>
                <a:srgbClr val="1D587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9707">
                <a:solidFill>
                  <a:srgbClr val="1D587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Checkpoint Charlie è anche il nome di un gioco da tavolo.</a:t>
            </a:r>
            <a:endParaRPr sz="9707">
              <a:solidFill>
                <a:srgbClr val="1D587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58">
              <a:solidFill>
                <a:srgbClr val="1D587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400"/>
              </a:spcBef>
              <a:spcAft>
                <a:spcPts val="1200"/>
              </a:spcAft>
              <a:buNone/>
            </a:pPr>
            <a:endParaRPr sz="2050">
              <a:solidFill>
                <a:srgbClr val="1D587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050" y="1462500"/>
            <a:ext cx="3897550" cy="280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5143500" y="4424650"/>
            <a:ext cx="376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Lato"/>
                <a:ea typeface="Lato"/>
                <a:cs typeface="Lato"/>
                <a:sym typeface="Lato"/>
              </a:rPr>
              <a:t>Friedrichstrasse, Berlin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Presentazione su schermo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Raleway</vt:lpstr>
      <vt:lpstr>Arial</vt:lpstr>
      <vt:lpstr>Roboto</vt:lpstr>
      <vt:lpstr>Lato</vt:lpstr>
      <vt:lpstr>Streamline</vt:lpstr>
      <vt:lpstr>Checkpoint Charlie</vt:lpstr>
      <vt:lpstr>Wo liegt es? Wann ist es gebaut?</vt:lpstr>
      <vt:lpstr>Öffnungszeiten und Tage (orari e giorni di apertura)</vt:lpstr>
      <vt:lpstr>Neugier (curiosità)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Checkpoint Charlie</dc:title>
  <dc:creator>Sara Fabbri</dc:creator>
  <cp:lastModifiedBy>Sara Fabbri</cp:lastModifiedBy>
  <cp:revision>2</cp:revision>
  <dcterms:modified xsi:type="dcterms:W3CDTF">2022-05-12T14:18:25Z</dcterms:modified>
</cp:coreProperties>
</file>